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handoutMasterIdLst>
    <p:handoutMasterId r:id="rId15"/>
  </p:handoutMasterIdLst>
  <p:sldIdLst>
    <p:sldId id="256" r:id="rId2"/>
    <p:sldId id="310" r:id="rId3"/>
    <p:sldId id="311" r:id="rId4"/>
    <p:sldId id="320" r:id="rId5"/>
    <p:sldId id="314" r:id="rId6"/>
    <p:sldId id="315" r:id="rId7"/>
    <p:sldId id="316" r:id="rId8"/>
    <p:sldId id="318" r:id="rId9"/>
    <p:sldId id="319" r:id="rId10"/>
    <p:sldId id="317" r:id="rId11"/>
    <p:sldId id="323" r:id="rId12"/>
    <p:sldId id="322" r:id="rId13"/>
  </p:sldIdLst>
  <p:sldSz cx="9144000" cy="6858000" type="screen4x3"/>
  <p:notesSz cx="6797675" cy="9928225"/>
  <p:defaultTextStyle>
    <a:defPPr>
      <a:defRPr lang="fr-F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qi ZHANG" initials="JZ"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8"/>
    <a:srgbClr val="6D5047"/>
    <a:srgbClr val="A8B5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81"/>
    <p:restoredTop sz="82883" autoAdjust="0"/>
  </p:normalViewPr>
  <p:slideViewPr>
    <p:cSldViewPr>
      <p:cViewPr varScale="1">
        <p:scale>
          <a:sx n="64" d="100"/>
          <a:sy n="64" d="100"/>
        </p:scale>
        <p:origin x="1351" y="41"/>
      </p:cViewPr>
      <p:guideLst>
        <p:guide orient="horz" pos="2160"/>
        <p:guide pos="2880"/>
      </p:guideLst>
    </p:cSldViewPr>
  </p:slideViewPr>
  <p:notesTextViewPr>
    <p:cViewPr>
      <p:scale>
        <a:sx n="1" d="1"/>
        <a:sy n="1" d="1"/>
      </p:scale>
      <p:origin x="0" y="0"/>
    </p:cViewPr>
  </p:notesTextViewPr>
  <p:notesViewPr>
    <p:cSldViewPr>
      <p:cViewPr varScale="1">
        <p:scale>
          <a:sx n="88" d="100"/>
          <a:sy n="88" d="100"/>
        </p:scale>
        <p:origin x="-3870"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D4D4EAA9-F5EE-42CD-9E68-8E65CC0FA5F7}"/>
              </a:ext>
            </a:extLst>
          </p:cNvPr>
          <p:cNvSpPr>
            <a:spLocks noGrp="1"/>
          </p:cNvSpPr>
          <p:nvPr>
            <p:ph type="hdr" sz="quarter"/>
          </p:nvPr>
        </p:nvSpPr>
        <p:spPr>
          <a:xfrm>
            <a:off x="0" y="0"/>
            <a:ext cx="2946400" cy="496888"/>
          </a:xfrm>
          <a:prstGeom prst="rect">
            <a:avLst/>
          </a:prstGeom>
        </p:spPr>
        <p:txBody>
          <a:bodyPr vert="horz" lIns="91577" tIns="45789" rIns="91577" bIns="45789" rtlCol="0"/>
          <a:lstStyle>
            <a:lvl1pPr algn="l" eaLnBrk="1" hangingPunct="1">
              <a:defRPr sz="1200">
                <a:latin typeface="Arial" pitchFamily="34" charset="0"/>
              </a:defRPr>
            </a:lvl1pPr>
          </a:lstStyle>
          <a:p>
            <a:pPr>
              <a:defRPr/>
            </a:pPr>
            <a:endParaRPr lang="fr-FR" dirty="0"/>
          </a:p>
        </p:txBody>
      </p:sp>
      <p:sp>
        <p:nvSpPr>
          <p:cNvPr id="3" name="Espace réservé de la date 2">
            <a:extLst>
              <a:ext uri="{FF2B5EF4-FFF2-40B4-BE49-F238E27FC236}">
                <a16:creationId xmlns:a16="http://schemas.microsoft.com/office/drawing/2014/main" id="{6B30FE05-0CAD-4463-A220-8AB78065992A}"/>
              </a:ext>
            </a:extLst>
          </p:cNvPr>
          <p:cNvSpPr>
            <a:spLocks noGrp="1"/>
          </p:cNvSpPr>
          <p:nvPr>
            <p:ph type="dt" sz="quarter" idx="1"/>
          </p:nvPr>
        </p:nvSpPr>
        <p:spPr>
          <a:xfrm>
            <a:off x="3849688" y="0"/>
            <a:ext cx="2946400" cy="496888"/>
          </a:xfrm>
          <a:prstGeom prst="rect">
            <a:avLst/>
          </a:prstGeom>
        </p:spPr>
        <p:txBody>
          <a:bodyPr vert="horz" lIns="91577" tIns="45789" rIns="91577" bIns="45789" rtlCol="0"/>
          <a:lstStyle>
            <a:lvl1pPr algn="r" eaLnBrk="1" hangingPunct="1">
              <a:defRPr sz="1200">
                <a:latin typeface="Arial" pitchFamily="34" charset="0"/>
              </a:defRPr>
            </a:lvl1pPr>
          </a:lstStyle>
          <a:p>
            <a:pPr>
              <a:defRPr/>
            </a:pPr>
            <a:fld id="{147EBD4A-1D0A-406A-BBD0-C25F307AD4B1}" type="datetimeFigureOut">
              <a:rPr lang="fr-FR"/>
              <a:pPr>
                <a:defRPr/>
              </a:pPr>
              <a:t>16/01/2018</a:t>
            </a:fld>
            <a:endParaRPr lang="fr-FR" dirty="0"/>
          </a:p>
        </p:txBody>
      </p:sp>
      <p:sp>
        <p:nvSpPr>
          <p:cNvPr id="4" name="Espace réservé du pied de page 3">
            <a:extLst>
              <a:ext uri="{FF2B5EF4-FFF2-40B4-BE49-F238E27FC236}">
                <a16:creationId xmlns:a16="http://schemas.microsoft.com/office/drawing/2014/main" id="{B5F03C86-BD6E-4104-9D22-E7706209D788}"/>
              </a:ext>
            </a:extLst>
          </p:cNvPr>
          <p:cNvSpPr>
            <a:spLocks noGrp="1"/>
          </p:cNvSpPr>
          <p:nvPr>
            <p:ph type="ftr" sz="quarter" idx="2"/>
          </p:nvPr>
        </p:nvSpPr>
        <p:spPr>
          <a:xfrm>
            <a:off x="0" y="9429750"/>
            <a:ext cx="2946400" cy="496888"/>
          </a:xfrm>
          <a:prstGeom prst="rect">
            <a:avLst/>
          </a:prstGeom>
        </p:spPr>
        <p:txBody>
          <a:bodyPr vert="horz" lIns="91577" tIns="45789" rIns="91577" bIns="45789" rtlCol="0" anchor="b"/>
          <a:lstStyle>
            <a:lvl1pPr algn="l" eaLnBrk="1" hangingPunct="1">
              <a:defRPr sz="1200">
                <a:latin typeface="Arial" pitchFamily="34" charset="0"/>
              </a:defRPr>
            </a:lvl1pPr>
          </a:lstStyle>
          <a:p>
            <a:pPr>
              <a:defRPr/>
            </a:pPr>
            <a:endParaRPr lang="fr-FR" dirty="0"/>
          </a:p>
        </p:txBody>
      </p:sp>
      <p:sp>
        <p:nvSpPr>
          <p:cNvPr id="5" name="Espace réservé du numéro de diapositive 4">
            <a:extLst>
              <a:ext uri="{FF2B5EF4-FFF2-40B4-BE49-F238E27FC236}">
                <a16:creationId xmlns:a16="http://schemas.microsoft.com/office/drawing/2014/main" id="{65A92EF0-5EED-4A97-9020-24314B2317E9}"/>
              </a:ext>
            </a:extLst>
          </p:cNvPr>
          <p:cNvSpPr>
            <a:spLocks noGrp="1"/>
          </p:cNvSpPr>
          <p:nvPr>
            <p:ph type="sldNum" sz="quarter" idx="3"/>
          </p:nvPr>
        </p:nvSpPr>
        <p:spPr>
          <a:xfrm>
            <a:off x="3849688" y="9429750"/>
            <a:ext cx="2946400" cy="496888"/>
          </a:xfrm>
          <a:prstGeom prst="rect">
            <a:avLst/>
          </a:prstGeom>
        </p:spPr>
        <p:txBody>
          <a:bodyPr vert="horz" wrap="square" lIns="91577" tIns="45789" rIns="91577" bIns="45789" numCol="1" anchor="b" anchorCtr="0" compatLnSpc="1">
            <a:prstTxWarp prst="textNoShape">
              <a:avLst/>
            </a:prstTxWarp>
          </a:bodyPr>
          <a:lstStyle>
            <a:lvl1pPr algn="r" eaLnBrk="1" hangingPunct="1">
              <a:defRPr sz="1200"/>
            </a:lvl1pPr>
          </a:lstStyle>
          <a:p>
            <a:pPr>
              <a:defRPr/>
            </a:pPr>
            <a:fld id="{89C6BC2B-A390-440F-9232-62FB848ABCF4}" type="slidenum">
              <a:rPr lang="fr-FR" altLang="fr-FR"/>
              <a:pPr>
                <a:defRPr/>
              </a:pPr>
              <a:t>‹N°›</a:t>
            </a:fld>
            <a:endParaRPr lang="fr-FR" altLang="fr-FR" dirty="0"/>
          </a:p>
        </p:txBody>
      </p:sp>
    </p:spTree>
    <p:extLst>
      <p:ext uri="{BB962C8B-B14F-4D97-AF65-F5344CB8AC3E}">
        <p14:creationId xmlns:p14="http://schemas.microsoft.com/office/powerpoint/2010/main" val="6122692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2D5FBB1-66C5-42FC-A74C-BEE004EBE22A}"/>
              </a:ext>
            </a:extLst>
          </p:cNvPr>
          <p:cNvSpPr>
            <a:spLocks noGrp="1"/>
          </p:cNvSpPr>
          <p:nvPr>
            <p:ph type="hdr" sz="quarter"/>
          </p:nvPr>
        </p:nvSpPr>
        <p:spPr>
          <a:xfrm>
            <a:off x="0" y="0"/>
            <a:ext cx="2946400" cy="496888"/>
          </a:xfrm>
          <a:prstGeom prst="rect">
            <a:avLst/>
          </a:prstGeom>
        </p:spPr>
        <p:txBody>
          <a:bodyPr vert="horz" lIns="91577" tIns="45789" rIns="91577" bIns="45789" rtlCol="0"/>
          <a:lstStyle>
            <a:lvl1pPr algn="l" eaLnBrk="1" fontAlgn="auto" hangingPunct="1">
              <a:spcBef>
                <a:spcPts val="0"/>
              </a:spcBef>
              <a:spcAft>
                <a:spcPts val="0"/>
              </a:spcAft>
              <a:defRPr sz="1200">
                <a:latin typeface="+mn-lt"/>
              </a:defRPr>
            </a:lvl1pPr>
          </a:lstStyle>
          <a:p>
            <a:pPr>
              <a:defRPr/>
            </a:pPr>
            <a:endParaRPr lang="fr-FR" dirty="0"/>
          </a:p>
        </p:txBody>
      </p:sp>
      <p:sp>
        <p:nvSpPr>
          <p:cNvPr id="3" name="Espace réservé de la date 2">
            <a:extLst>
              <a:ext uri="{FF2B5EF4-FFF2-40B4-BE49-F238E27FC236}">
                <a16:creationId xmlns:a16="http://schemas.microsoft.com/office/drawing/2014/main" id="{C95D2D94-1032-4623-89C6-26A38B496D60}"/>
              </a:ext>
            </a:extLst>
          </p:cNvPr>
          <p:cNvSpPr>
            <a:spLocks noGrp="1"/>
          </p:cNvSpPr>
          <p:nvPr>
            <p:ph type="dt" idx="1"/>
          </p:nvPr>
        </p:nvSpPr>
        <p:spPr>
          <a:xfrm>
            <a:off x="3849688" y="0"/>
            <a:ext cx="2946400" cy="496888"/>
          </a:xfrm>
          <a:prstGeom prst="rect">
            <a:avLst/>
          </a:prstGeom>
        </p:spPr>
        <p:txBody>
          <a:bodyPr vert="horz" lIns="91577" tIns="45789" rIns="91577" bIns="45789" rtlCol="0"/>
          <a:lstStyle>
            <a:lvl1pPr algn="r" eaLnBrk="1" fontAlgn="auto" hangingPunct="1">
              <a:spcBef>
                <a:spcPts val="0"/>
              </a:spcBef>
              <a:spcAft>
                <a:spcPts val="0"/>
              </a:spcAft>
              <a:defRPr sz="1200">
                <a:latin typeface="+mn-lt"/>
              </a:defRPr>
            </a:lvl1pPr>
          </a:lstStyle>
          <a:p>
            <a:pPr>
              <a:defRPr/>
            </a:pPr>
            <a:fld id="{E2A018BD-8D0B-4C8C-9B7C-1FDEC4C5630C}" type="datetimeFigureOut">
              <a:rPr lang="fr-FR"/>
              <a:pPr>
                <a:defRPr/>
              </a:pPr>
              <a:t>16/01/2018</a:t>
            </a:fld>
            <a:endParaRPr lang="fr-FR" dirty="0"/>
          </a:p>
        </p:txBody>
      </p:sp>
      <p:sp>
        <p:nvSpPr>
          <p:cNvPr id="4" name="Espace réservé de l'image des diapositives 3">
            <a:extLst>
              <a:ext uri="{FF2B5EF4-FFF2-40B4-BE49-F238E27FC236}">
                <a16:creationId xmlns:a16="http://schemas.microsoft.com/office/drawing/2014/main" id="{3C569CAC-4B6D-4177-ADBC-5C1F861D5BC7}"/>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577" tIns="45789" rIns="91577" bIns="45789" rtlCol="0" anchor="ctr"/>
          <a:lstStyle/>
          <a:p>
            <a:pPr lvl="0"/>
            <a:endParaRPr lang="fr-FR" noProof="0" dirty="0"/>
          </a:p>
        </p:txBody>
      </p:sp>
      <p:sp>
        <p:nvSpPr>
          <p:cNvPr id="5" name="Espace réservé des commentaires 4">
            <a:extLst>
              <a:ext uri="{FF2B5EF4-FFF2-40B4-BE49-F238E27FC236}">
                <a16:creationId xmlns:a16="http://schemas.microsoft.com/office/drawing/2014/main" id="{9C474322-8FBA-483F-9F9A-5A813DF638BD}"/>
              </a:ext>
            </a:extLst>
          </p:cNvPr>
          <p:cNvSpPr>
            <a:spLocks noGrp="1"/>
          </p:cNvSpPr>
          <p:nvPr>
            <p:ph type="body" sz="quarter" idx="3"/>
          </p:nvPr>
        </p:nvSpPr>
        <p:spPr>
          <a:xfrm>
            <a:off x="679450" y="4716463"/>
            <a:ext cx="5438775" cy="4467225"/>
          </a:xfrm>
          <a:prstGeom prst="rect">
            <a:avLst/>
          </a:prstGeom>
        </p:spPr>
        <p:txBody>
          <a:bodyPr vert="horz" lIns="91577" tIns="45789" rIns="91577" bIns="45789" rtlCol="0"/>
          <a:lstStyle/>
          <a:p>
            <a:pPr lvl="0"/>
            <a:r>
              <a:rPr lang="fr-FR" noProof="0"/>
              <a:t>Modifiez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a:extLst>
              <a:ext uri="{FF2B5EF4-FFF2-40B4-BE49-F238E27FC236}">
                <a16:creationId xmlns:a16="http://schemas.microsoft.com/office/drawing/2014/main" id="{653A4C56-4D55-4035-9B91-B1941BA9D1E8}"/>
              </a:ext>
            </a:extLst>
          </p:cNvPr>
          <p:cNvSpPr>
            <a:spLocks noGrp="1"/>
          </p:cNvSpPr>
          <p:nvPr>
            <p:ph type="ftr" sz="quarter" idx="4"/>
          </p:nvPr>
        </p:nvSpPr>
        <p:spPr>
          <a:xfrm>
            <a:off x="0" y="9429750"/>
            <a:ext cx="2946400" cy="496888"/>
          </a:xfrm>
          <a:prstGeom prst="rect">
            <a:avLst/>
          </a:prstGeom>
        </p:spPr>
        <p:txBody>
          <a:bodyPr vert="horz" lIns="91577" tIns="45789" rIns="91577" bIns="45789" rtlCol="0" anchor="b"/>
          <a:lstStyle>
            <a:lvl1pPr algn="l" eaLnBrk="1" fontAlgn="auto" hangingPunct="1">
              <a:spcBef>
                <a:spcPts val="0"/>
              </a:spcBef>
              <a:spcAft>
                <a:spcPts val="0"/>
              </a:spcAft>
              <a:defRPr sz="1200">
                <a:latin typeface="+mn-lt"/>
              </a:defRPr>
            </a:lvl1pPr>
          </a:lstStyle>
          <a:p>
            <a:pPr>
              <a:defRPr/>
            </a:pPr>
            <a:endParaRPr lang="fr-FR" dirty="0"/>
          </a:p>
        </p:txBody>
      </p:sp>
      <p:sp>
        <p:nvSpPr>
          <p:cNvPr id="7" name="Espace réservé du numéro de diapositive 6">
            <a:extLst>
              <a:ext uri="{FF2B5EF4-FFF2-40B4-BE49-F238E27FC236}">
                <a16:creationId xmlns:a16="http://schemas.microsoft.com/office/drawing/2014/main" id="{8BFB03D6-8E0B-4461-B19E-173C405834C3}"/>
              </a:ext>
            </a:extLst>
          </p:cNvPr>
          <p:cNvSpPr>
            <a:spLocks noGrp="1"/>
          </p:cNvSpPr>
          <p:nvPr>
            <p:ph type="sldNum" sz="quarter" idx="5"/>
          </p:nvPr>
        </p:nvSpPr>
        <p:spPr>
          <a:xfrm>
            <a:off x="3849688" y="9429750"/>
            <a:ext cx="2946400" cy="496888"/>
          </a:xfrm>
          <a:prstGeom prst="rect">
            <a:avLst/>
          </a:prstGeom>
        </p:spPr>
        <p:txBody>
          <a:bodyPr vert="horz" wrap="square" lIns="91577" tIns="45789" rIns="91577" bIns="45789"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D589ECCE-879E-4200-8F4F-73ECDE1591E7}" type="slidenum">
              <a:rPr lang="fr-FR" altLang="fr-FR"/>
              <a:pPr>
                <a:defRPr/>
              </a:pPr>
              <a:t>‹N°›</a:t>
            </a:fld>
            <a:endParaRPr lang="fr-FR" altLang="fr-FR" dirty="0"/>
          </a:p>
        </p:txBody>
      </p:sp>
    </p:spTree>
    <p:extLst>
      <p:ext uri="{BB962C8B-B14F-4D97-AF65-F5344CB8AC3E}">
        <p14:creationId xmlns:p14="http://schemas.microsoft.com/office/powerpoint/2010/main" val="214439540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image des diapositives 1">
            <a:extLst>
              <a:ext uri="{FF2B5EF4-FFF2-40B4-BE49-F238E27FC236}">
                <a16:creationId xmlns:a16="http://schemas.microsoft.com/office/drawing/2014/main" id="{54547BFE-EF61-4E3E-A30A-928781F1B1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Espace réservé des commentaires 2">
            <a:extLst>
              <a:ext uri="{FF2B5EF4-FFF2-40B4-BE49-F238E27FC236}">
                <a16:creationId xmlns:a16="http://schemas.microsoft.com/office/drawing/2014/main" id="{22DF5506-8C01-48FD-A68D-A9841D44D4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altLang="fr-FR" dirty="0"/>
          </a:p>
        </p:txBody>
      </p:sp>
    </p:spTree>
    <p:extLst>
      <p:ext uri="{BB962C8B-B14F-4D97-AF65-F5344CB8AC3E}">
        <p14:creationId xmlns:p14="http://schemas.microsoft.com/office/powerpoint/2010/main" val="1783075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faire face à la concurrence des furets, M.Blindard a décidé de développer un pôle analytique pour rendre son entreprise data-driven, Par contre il n’y connaît rien en technologie, c’est pour ça qu’il nous a contacter pour qu’on lui fasse une étude et qu’on lui montre ce qu’il est possible de faire assez simplement avec les technologies Big data. On s’est donc créé un use case sur la base GDELT pour notre étude. </a:t>
            </a:r>
          </a:p>
          <a:p>
            <a:r>
              <a:rPr lang="fr-FR" dirty="0"/>
              <a:t>Si le POC est convaincant, il souhaiterait lancer le programme *lesblaireaux.com*.</a:t>
            </a:r>
          </a:p>
        </p:txBody>
      </p:sp>
    </p:spTree>
    <p:extLst>
      <p:ext uri="{BB962C8B-B14F-4D97-AF65-F5344CB8AC3E}">
        <p14:creationId xmlns:p14="http://schemas.microsoft.com/office/powerpoint/2010/main" val="70859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CAMEO (</a:t>
            </a:r>
            <a:r>
              <a:rPr lang="en-US" dirty="0"/>
              <a:t>Conflict and Mediation Event Observations)</a:t>
            </a:r>
            <a:endParaRPr lang="fr-FR" dirty="0"/>
          </a:p>
        </p:txBody>
      </p:sp>
    </p:spTree>
    <p:extLst>
      <p:ext uri="{BB962C8B-B14F-4D97-AF65-F5344CB8AC3E}">
        <p14:creationId xmlns:p14="http://schemas.microsoft.com/office/powerpoint/2010/main" val="174527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992573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Bleu: Back-end</a:t>
            </a:r>
          </a:p>
          <a:p>
            <a:r>
              <a:rPr lang="fr-FR" dirty="0"/>
              <a:t>Rouge: Front-end</a:t>
            </a:r>
          </a:p>
        </p:txBody>
      </p:sp>
    </p:spTree>
    <p:extLst>
      <p:ext uri="{BB962C8B-B14F-4D97-AF65-F5344CB8AC3E}">
        <p14:creationId xmlns:p14="http://schemas.microsoft.com/office/powerpoint/2010/main" val="168252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541901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53759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Couvertu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948D5A7-8C24-4592-85A7-35979C6B13F9}"/>
              </a:ext>
            </a:extLst>
          </p:cNvPr>
          <p:cNvSpPr/>
          <p:nvPr userDrawn="1"/>
        </p:nvSpPr>
        <p:spPr>
          <a:xfrm>
            <a:off x="0" y="0"/>
            <a:ext cx="9144000"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pic>
        <p:nvPicPr>
          <p:cNvPr id="5" name="Image 15">
            <a:extLst>
              <a:ext uri="{FF2B5EF4-FFF2-40B4-BE49-F238E27FC236}">
                <a16:creationId xmlns:a16="http://schemas.microsoft.com/office/drawing/2014/main" id="{80E3C195-6629-46F2-95B8-D10D3BC660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0113" y="765175"/>
            <a:ext cx="15398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FA87563-4819-4150-8A48-DDF793616F59}"/>
              </a:ext>
            </a:extLst>
          </p:cNvPr>
          <p:cNvSpPr/>
          <p:nvPr userDrawn="1"/>
        </p:nvSpPr>
        <p:spPr>
          <a:xfrm>
            <a:off x="0" y="5805488"/>
            <a:ext cx="9144000" cy="107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Rectangle 6">
            <a:extLst>
              <a:ext uri="{FF2B5EF4-FFF2-40B4-BE49-F238E27FC236}">
                <a16:creationId xmlns:a16="http://schemas.microsoft.com/office/drawing/2014/main" id="{28F9CC95-92C3-47F9-890F-D61B14D0B32A}"/>
              </a:ext>
            </a:extLst>
          </p:cNvPr>
          <p:cNvSpPr/>
          <p:nvPr userDrawn="1"/>
        </p:nvSpPr>
        <p:spPr>
          <a:xfrm>
            <a:off x="3527425" y="5445125"/>
            <a:ext cx="1874838" cy="2873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8" name="Rectangle 7">
            <a:extLst>
              <a:ext uri="{FF2B5EF4-FFF2-40B4-BE49-F238E27FC236}">
                <a16:creationId xmlns:a16="http://schemas.microsoft.com/office/drawing/2014/main" id="{DED0FB00-4E59-4689-9B34-B2FBF92429D0}"/>
              </a:ext>
            </a:extLst>
          </p:cNvPr>
          <p:cNvSpPr/>
          <p:nvPr userDrawn="1"/>
        </p:nvSpPr>
        <p:spPr>
          <a:xfrm>
            <a:off x="5402263" y="5445125"/>
            <a:ext cx="1874837" cy="2873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Rectangle 8">
            <a:extLst>
              <a:ext uri="{FF2B5EF4-FFF2-40B4-BE49-F238E27FC236}">
                <a16:creationId xmlns:a16="http://schemas.microsoft.com/office/drawing/2014/main" id="{2629743E-B830-4FA1-BFDE-1E66B69EC366}"/>
              </a:ext>
            </a:extLst>
          </p:cNvPr>
          <p:cNvSpPr/>
          <p:nvPr userDrawn="1"/>
        </p:nvSpPr>
        <p:spPr>
          <a:xfrm>
            <a:off x="7277100" y="5445125"/>
            <a:ext cx="1874838" cy="287338"/>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title"/>
          </p:nvPr>
        </p:nvSpPr>
        <p:spPr>
          <a:xfrm>
            <a:off x="3563888" y="2492896"/>
            <a:ext cx="5112568" cy="1362075"/>
          </a:xfrm>
        </p:spPr>
        <p:txBody>
          <a:bodyPr anchor="t">
            <a:normAutofit/>
          </a:bodyPr>
          <a:lstStyle>
            <a:lvl1pPr algn="l">
              <a:defRPr sz="3600" b="1" cap="none">
                <a:solidFill>
                  <a:schemeClr val="tx1"/>
                </a:solidFill>
              </a:defRPr>
            </a:lvl1pPr>
          </a:lstStyle>
          <a:p>
            <a:r>
              <a:rPr lang="fr-FR" dirty="0"/>
              <a:t>Modifiez le style du titre</a:t>
            </a:r>
          </a:p>
        </p:txBody>
      </p:sp>
      <p:sp>
        <p:nvSpPr>
          <p:cNvPr id="3" name="Espace réservé du texte 2"/>
          <p:cNvSpPr>
            <a:spLocks noGrp="1"/>
          </p:cNvSpPr>
          <p:nvPr>
            <p:ph type="body" idx="1"/>
          </p:nvPr>
        </p:nvSpPr>
        <p:spPr>
          <a:xfrm>
            <a:off x="3563888" y="3933057"/>
            <a:ext cx="5112568" cy="1296144"/>
          </a:xfrm>
        </p:spPr>
        <p:txBody>
          <a:bodyPr/>
          <a:lstStyle>
            <a:lvl1pPr marL="0" indent="0">
              <a:buNone/>
              <a:defRPr sz="2000">
                <a:solidFill>
                  <a:srgbClr val="B8B8B8"/>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Modifiez les styles du texte du masque</a:t>
            </a:r>
          </a:p>
        </p:txBody>
      </p:sp>
      <p:sp>
        <p:nvSpPr>
          <p:cNvPr id="10" name="Espace réservé de la date 3">
            <a:extLst>
              <a:ext uri="{FF2B5EF4-FFF2-40B4-BE49-F238E27FC236}">
                <a16:creationId xmlns:a16="http://schemas.microsoft.com/office/drawing/2014/main" id="{41DAD020-8239-4BA5-A281-B0F98F53CA86}"/>
              </a:ext>
            </a:extLst>
          </p:cNvPr>
          <p:cNvSpPr>
            <a:spLocks noGrp="1"/>
          </p:cNvSpPr>
          <p:nvPr>
            <p:ph type="dt" sz="half" idx="10"/>
          </p:nvPr>
        </p:nvSpPr>
        <p:spPr/>
        <p:txBody>
          <a:bodyPr/>
          <a:lstStyle>
            <a:lvl1pPr>
              <a:defRPr/>
            </a:lvl1pPr>
          </a:lstStyle>
          <a:p>
            <a:pPr>
              <a:defRPr/>
            </a:pPr>
            <a:fld id="{4AB3F527-324A-49A0-B9E2-076F202BFF86}" type="datetime1">
              <a:rPr lang="fr-FR" smtClean="0"/>
              <a:t>16/01/2018</a:t>
            </a:fld>
            <a:endParaRPr lang="fr-FR" dirty="0"/>
          </a:p>
        </p:txBody>
      </p:sp>
      <p:sp>
        <p:nvSpPr>
          <p:cNvPr id="11" name="Espace réservé du pied de page 4">
            <a:extLst>
              <a:ext uri="{FF2B5EF4-FFF2-40B4-BE49-F238E27FC236}">
                <a16:creationId xmlns:a16="http://schemas.microsoft.com/office/drawing/2014/main" id="{25C901DF-C45F-4C3C-AE5B-E61C7A31DE1D}"/>
              </a:ext>
            </a:extLst>
          </p:cNvPr>
          <p:cNvSpPr>
            <a:spLocks noGrp="1"/>
          </p:cNvSpPr>
          <p:nvPr>
            <p:ph type="ftr" sz="quarter" idx="11"/>
          </p:nvPr>
        </p:nvSpPr>
        <p:spPr/>
        <p:txBody>
          <a:bodyPr/>
          <a:lstStyle>
            <a:lvl1pPr algn="ctr">
              <a:defRPr/>
            </a:lvl1pPr>
          </a:lstStyle>
          <a:p>
            <a:pPr>
              <a:defRPr/>
            </a:pPr>
            <a:r>
              <a:rPr lang="fr-FR" dirty="0"/>
              <a:t>Modèle de présentation Télécom ParisTech</a:t>
            </a:r>
          </a:p>
        </p:txBody>
      </p:sp>
      <p:sp>
        <p:nvSpPr>
          <p:cNvPr id="12" name="Espace réservé du numéro de diapositive 5">
            <a:extLst>
              <a:ext uri="{FF2B5EF4-FFF2-40B4-BE49-F238E27FC236}">
                <a16:creationId xmlns:a16="http://schemas.microsoft.com/office/drawing/2014/main" id="{2F5BCFD0-CE39-4555-BD7C-4C5A155E2939}"/>
              </a:ext>
            </a:extLst>
          </p:cNvPr>
          <p:cNvSpPr>
            <a:spLocks noGrp="1"/>
          </p:cNvSpPr>
          <p:nvPr>
            <p:ph type="sldNum" sz="quarter" idx="12"/>
          </p:nvPr>
        </p:nvSpPr>
        <p:spPr/>
        <p:txBody>
          <a:bodyPr/>
          <a:lstStyle>
            <a:lvl1pPr>
              <a:defRPr/>
            </a:lvl1pPr>
          </a:lstStyle>
          <a:p>
            <a:pPr>
              <a:defRPr/>
            </a:pPr>
            <a:fld id="{F71BACE2-9437-462D-BD5C-9A5F79EDBF56}" type="slidenum">
              <a:rPr lang="fr-FR" altLang="fr-FR"/>
              <a:pPr>
                <a:defRPr/>
              </a:pPr>
              <a:t>‹N°›</a:t>
            </a:fld>
            <a:endParaRPr lang="fr-FR" altLang="fr-FR" dirty="0"/>
          </a:p>
        </p:txBody>
      </p:sp>
    </p:spTree>
    <p:extLst>
      <p:ext uri="{BB962C8B-B14F-4D97-AF65-F5344CB8AC3E}">
        <p14:creationId xmlns:p14="http://schemas.microsoft.com/office/powerpoint/2010/main" val="623488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a:xfrm>
            <a:off x="1442686" y="1556793"/>
            <a:ext cx="7211144" cy="403244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5">
            <a:extLst>
              <a:ext uri="{FF2B5EF4-FFF2-40B4-BE49-F238E27FC236}">
                <a16:creationId xmlns:a16="http://schemas.microsoft.com/office/drawing/2014/main" id="{5E7DC06F-CC55-494C-AC17-4CB36F5B5968}"/>
              </a:ext>
            </a:extLst>
          </p:cNvPr>
          <p:cNvSpPr>
            <a:spLocks noGrp="1"/>
          </p:cNvSpPr>
          <p:nvPr>
            <p:ph type="sldNum" sz="quarter" idx="10"/>
          </p:nvPr>
        </p:nvSpPr>
        <p:spPr/>
        <p:txBody>
          <a:bodyPr/>
          <a:lstStyle>
            <a:lvl1pPr>
              <a:defRPr/>
            </a:lvl1pPr>
          </a:lstStyle>
          <a:p>
            <a:pPr>
              <a:defRPr/>
            </a:pPr>
            <a:fld id="{D8400B40-0BE3-4E0B-B4A0-78158B91B64B}" type="slidenum">
              <a:rPr lang="fr-FR" altLang="fr-FR"/>
              <a:pPr>
                <a:defRPr/>
              </a:pPr>
              <a:t>‹N°›</a:t>
            </a:fld>
            <a:endParaRPr lang="fr-FR" altLang="fr-FR" dirty="0"/>
          </a:p>
        </p:txBody>
      </p:sp>
      <p:sp>
        <p:nvSpPr>
          <p:cNvPr id="5" name="Espace réservé de la date 3">
            <a:extLst>
              <a:ext uri="{FF2B5EF4-FFF2-40B4-BE49-F238E27FC236}">
                <a16:creationId xmlns:a16="http://schemas.microsoft.com/office/drawing/2014/main" id="{16B5479C-0E20-468F-91D4-3FED5E593D28}"/>
              </a:ext>
            </a:extLst>
          </p:cNvPr>
          <p:cNvSpPr>
            <a:spLocks noGrp="1"/>
          </p:cNvSpPr>
          <p:nvPr>
            <p:ph type="dt" sz="half" idx="11"/>
          </p:nvPr>
        </p:nvSpPr>
        <p:spPr/>
        <p:txBody>
          <a:bodyPr/>
          <a:lstStyle>
            <a:lvl1pPr>
              <a:defRPr/>
            </a:lvl1pPr>
          </a:lstStyle>
          <a:p>
            <a:pPr>
              <a:defRPr/>
            </a:pPr>
            <a:fld id="{3A1489EF-39A3-4E34-B7AD-7F17773C96B7}" type="datetime1">
              <a:rPr lang="fr-FR" smtClean="0"/>
              <a:t>16/01/2018</a:t>
            </a:fld>
            <a:endParaRPr lang="fr-FR" dirty="0"/>
          </a:p>
        </p:txBody>
      </p:sp>
      <p:sp>
        <p:nvSpPr>
          <p:cNvPr id="6" name="Espace réservé du pied de page 4">
            <a:extLst>
              <a:ext uri="{FF2B5EF4-FFF2-40B4-BE49-F238E27FC236}">
                <a16:creationId xmlns:a16="http://schemas.microsoft.com/office/drawing/2014/main" id="{9FEB813A-F3E9-43B0-B144-EDDDAACBBB62}"/>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375520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92696"/>
            <a:ext cx="2057400" cy="5433467"/>
          </a:xfrm>
        </p:spPr>
        <p:txBody>
          <a:bodyPr vert="eaVert"/>
          <a:lstStyle/>
          <a:p>
            <a:r>
              <a:rPr lang="fr-FR" dirty="0"/>
              <a:t>Modifiez le style du titre</a:t>
            </a:r>
          </a:p>
        </p:txBody>
      </p:sp>
      <p:sp>
        <p:nvSpPr>
          <p:cNvPr id="3" name="Espace réservé du texte vertical 2"/>
          <p:cNvSpPr>
            <a:spLocks noGrp="1"/>
          </p:cNvSpPr>
          <p:nvPr>
            <p:ph type="body" orient="vert" idx="1"/>
          </p:nvPr>
        </p:nvSpPr>
        <p:spPr>
          <a:xfrm>
            <a:off x="457200" y="692696"/>
            <a:ext cx="6019800" cy="5433467"/>
          </a:xfrm>
        </p:spPr>
        <p:txBody>
          <a:bodyPr vert="eaVert"/>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numéro de diapositive 5">
            <a:extLst>
              <a:ext uri="{FF2B5EF4-FFF2-40B4-BE49-F238E27FC236}">
                <a16:creationId xmlns:a16="http://schemas.microsoft.com/office/drawing/2014/main" id="{BA3FF5D3-B5CA-42DD-BFD0-7C1918A77D9A}"/>
              </a:ext>
            </a:extLst>
          </p:cNvPr>
          <p:cNvSpPr>
            <a:spLocks noGrp="1"/>
          </p:cNvSpPr>
          <p:nvPr>
            <p:ph type="sldNum" sz="quarter" idx="10"/>
          </p:nvPr>
        </p:nvSpPr>
        <p:spPr/>
        <p:txBody>
          <a:bodyPr/>
          <a:lstStyle>
            <a:lvl1pPr>
              <a:defRPr/>
            </a:lvl1pPr>
          </a:lstStyle>
          <a:p>
            <a:pPr>
              <a:defRPr/>
            </a:pPr>
            <a:fld id="{734AAD85-5A64-4C7F-BC5F-D98249B59F17}" type="slidenum">
              <a:rPr lang="fr-FR" altLang="fr-FR"/>
              <a:pPr>
                <a:defRPr/>
              </a:pPr>
              <a:t>‹N°›</a:t>
            </a:fld>
            <a:endParaRPr lang="fr-FR" altLang="fr-FR" dirty="0"/>
          </a:p>
        </p:txBody>
      </p:sp>
      <p:sp>
        <p:nvSpPr>
          <p:cNvPr id="5" name="Espace réservé de la date 3">
            <a:extLst>
              <a:ext uri="{FF2B5EF4-FFF2-40B4-BE49-F238E27FC236}">
                <a16:creationId xmlns:a16="http://schemas.microsoft.com/office/drawing/2014/main" id="{C03506D3-BFCE-4A3C-AE23-A5B8290BCDF8}"/>
              </a:ext>
            </a:extLst>
          </p:cNvPr>
          <p:cNvSpPr>
            <a:spLocks noGrp="1"/>
          </p:cNvSpPr>
          <p:nvPr>
            <p:ph type="dt" sz="half" idx="11"/>
          </p:nvPr>
        </p:nvSpPr>
        <p:spPr/>
        <p:txBody>
          <a:bodyPr/>
          <a:lstStyle>
            <a:lvl1pPr>
              <a:defRPr/>
            </a:lvl1pPr>
          </a:lstStyle>
          <a:p>
            <a:pPr>
              <a:defRPr/>
            </a:pPr>
            <a:fld id="{85DFD8B2-E32A-4BB0-940E-009B7DE3AD8F}" type="datetime1">
              <a:rPr lang="fr-FR" smtClean="0"/>
              <a:t>16/01/2018</a:t>
            </a:fld>
            <a:endParaRPr lang="fr-FR" dirty="0"/>
          </a:p>
        </p:txBody>
      </p:sp>
      <p:sp>
        <p:nvSpPr>
          <p:cNvPr id="6" name="Espace réservé du pied de page 4">
            <a:extLst>
              <a:ext uri="{FF2B5EF4-FFF2-40B4-BE49-F238E27FC236}">
                <a16:creationId xmlns:a16="http://schemas.microsoft.com/office/drawing/2014/main" id="{A8539519-D69D-436C-8323-02003D6593CF}"/>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333127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age intercalai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701E84-76BD-4133-A0C6-AA70A6D6BE96}"/>
              </a:ext>
            </a:extLst>
          </p:cNvPr>
          <p:cNvSpPr/>
          <p:nvPr userDrawn="1"/>
        </p:nvSpPr>
        <p:spPr>
          <a:xfrm>
            <a:off x="3527425" y="1844675"/>
            <a:ext cx="1874838" cy="288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5" name="Rectangle 4">
            <a:extLst>
              <a:ext uri="{FF2B5EF4-FFF2-40B4-BE49-F238E27FC236}">
                <a16:creationId xmlns:a16="http://schemas.microsoft.com/office/drawing/2014/main" id="{3F105247-0253-45F3-810D-91FAA04C9867}"/>
              </a:ext>
            </a:extLst>
          </p:cNvPr>
          <p:cNvSpPr/>
          <p:nvPr userDrawn="1"/>
        </p:nvSpPr>
        <p:spPr>
          <a:xfrm>
            <a:off x="5402263" y="1844675"/>
            <a:ext cx="1874837" cy="288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6" name="Rectangle 5">
            <a:extLst>
              <a:ext uri="{FF2B5EF4-FFF2-40B4-BE49-F238E27FC236}">
                <a16:creationId xmlns:a16="http://schemas.microsoft.com/office/drawing/2014/main" id="{BAB7CC1F-F28A-4783-B40B-BE933A5239C3}"/>
              </a:ext>
            </a:extLst>
          </p:cNvPr>
          <p:cNvSpPr/>
          <p:nvPr userDrawn="1"/>
        </p:nvSpPr>
        <p:spPr>
          <a:xfrm>
            <a:off x="7277100" y="1844675"/>
            <a:ext cx="1874838" cy="288925"/>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7" name="Rectangle 6">
            <a:extLst>
              <a:ext uri="{FF2B5EF4-FFF2-40B4-BE49-F238E27FC236}">
                <a16:creationId xmlns:a16="http://schemas.microsoft.com/office/drawing/2014/main" id="{C22A75D5-24D5-45C5-8E32-50E3B9FC3120}"/>
              </a:ext>
            </a:extLst>
          </p:cNvPr>
          <p:cNvSpPr/>
          <p:nvPr userDrawn="1"/>
        </p:nvSpPr>
        <p:spPr>
          <a:xfrm>
            <a:off x="0" y="361950"/>
            <a:ext cx="2051050" cy="1008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2" name="Titre 1"/>
          <p:cNvSpPr>
            <a:spLocks noGrp="1"/>
          </p:cNvSpPr>
          <p:nvPr>
            <p:ph type="ctrTitle"/>
          </p:nvPr>
        </p:nvSpPr>
        <p:spPr>
          <a:xfrm>
            <a:off x="3491880" y="2348880"/>
            <a:ext cx="4966320" cy="1251570"/>
          </a:xfrm>
        </p:spPr>
        <p:txBody>
          <a:bodyPr anchor="t"/>
          <a:lstStyle>
            <a:lvl1pPr>
              <a:defRPr>
                <a:solidFill>
                  <a:srgbClr val="6D5047"/>
                </a:solidFill>
              </a:defRPr>
            </a:lvl1pPr>
          </a:lstStyle>
          <a:p>
            <a:r>
              <a:rPr lang="fr-FR" dirty="0"/>
              <a:t>Modifiez le style du titre</a:t>
            </a:r>
          </a:p>
        </p:txBody>
      </p:sp>
      <p:sp>
        <p:nvSpPr>
          <p:cNvPr id="3" name="Sous-titre 2"/>
          <p:cNvSpPr>
            <a:spLocks noGrp="1"/>
          </p:cNvSpPr>
          <p:nvPr>
            <p:ph type="subTitle" idx="1"/>
          </p:nvPr>
        </p:nvSpPr>
        <p:spPr>
          <a:xfrm>
            <a:off x="3491880" y="3886200"/>
            <a:ext cx="4968552" cy="1752600"/>
          </a:xfrm>
        </p:spPr>
        <p:txBody>
          <a:bodyPr/>
          <a:lstStyle>
            <a:lvl1pPr marL="0" indent="0" algn="l">
              <a:buNone/>
              <a:defRPr>
                <a:solidFill>
                  <a:srgbClr val="B8B8B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8" name="Espace réservé de la date 10">
            <a:extLst>
              <a:ext uri="{FF2B5EF4-FFF2-40B4-BE49-F238E27FC236}">
                <a16:creationId xmlns:a16="http://schemas.microsoft.com/office/drawing/2014/main" id="{77C70978-9FE2-4C9F-AF38-03A3628F2424}"/>
              </a:ext>
            </a:extLst>
          </p:cNvPr>
          <p:cNvSpPr>
            <a:spLocks noGrp="1"/>
          </p:cNvSpPr>
          <p:nvPr>
            <p:ph type="dt" sz="half" idx="10"/>
          </p:nvPr>
        </p:nvSpPr>
        <p:spPr/>
        <p:txBody>
          <a:bodyPr/>
          <a:lstStyle>
            <a:lvl1pPr>
              <a:defRPr/>
            </a:lvl1pPr>
          </a:lstStyle>
          <a:p>
            <a:pPr>
              <a:defRPr/>
            </a:pPr>
            <a:fld id="{D109D361-3CFC-4013-A4FA-71851E9E6E67}" type="datetime1">
              <a:rPr lang="fr-FR" smtClean="0"/>
              <a:t>16/01/2018</a:t>
            </a:fld>
            <a:endParaRPr lang="fr-FR" dirty="0"/>
          </a:p>
        </p:txBody>
      </p:sp>
      <p:sp>
        <p:nvSpPr>
          <p:cNvPr id="9" name="Espace réservé du pied de page 11">
            <a:extLst>
              <a:ext uri="{FF2B5EF4-FFF2-40B4-BE49-F238E27FC236}">
                <a16:creationId xmlns:a16="http://schemas.microsoft.com/office/drawing/2014/main" id="{AA13F5E1-0CD6-42D0-A4BD-D3C857E30391}"/>
              </a:ext>
            </a:extLst>
          </p:cNvPr>
          <p:cNvSpPr>
            <a:spLocks noGrp="1"/>
          </p:cNvSpPr>
          <p:nvPr>
            <p:ph type="ftr" sz="quarter" idx="11"/>
          </p:nvPr>
        </p:nvSpPr>
        <p:spPr/>
        <p:txBody>
          <a:bodyPr/>
          <a:lstStyle>
            <a:lvl1pPr>
              <a:defRPr/>
            </a:lvl1pPr>
          </a:lstStyle>
          <a:p>
            <a:pPr>
              <a:defRPr/>
            </a:pPr>
            <a:r>
              <a:rPr lang="fr-FR" dirty="0"/>
              <a:t>Modèle de présentation Télécom ParisTech</a:t>
            </a:r>
          </a:p>
        </p:txBody>
      </p:sp>
      <p:sp>
        <p:nvSpPr>
          <p:cNvPr id="10" name="Espace réservé du numéro de diapositive 12">
            <a:extLst>
              <a:ext uri="{FF2B5EF4-FFF2-40B4-BE49-F238E27FC236}">
                <a16:creationId xmlns:a16="http://schemas.microsoft.com/office/drawing/2014/main" id="{637E4B9F-79A1-434B-AF12-821C606EE640}"/>
              </a:ext>
            </a:extLst>
          </p:cNvPr>
          <p:cNvSpPr>
            <a:spLocks noGrp="1"/>
          </p:cNvSpPr>
          <p:nvPr>
            <p:ph type="sldNum" sz="quarter" idx="12"/>
          </p:nvPr>
        </p:nvSpPr>
        <p:spPr/>
        <p:txBody>
          <a:bodyPr/>
          <a:lstStyle>
            <a:lvl1pPr>
              <a:defRPr/>
            </a:lvl1pPr>
          </a:lstStyle>
          <a:p>
            <a:pPr>
              <a:defRPr/>
            </a:pPr>
            <a:fld id="{55B57637-0BBA-43F6-9496-2D528719D143}" type="slidenum">
              <a:rPr lang="fr-FR" altLang="fr-FR"/>
              <a:pPr>
                <a:defRPr/>
              </a:pPr>
              <a:t>‹N°›</a:t>
            </a:fld>
            <a:endParaRPr lang="fr-FR" altLang="fr-FR" dirty="0"/>
          </a:p>
        </p:txBody>
      </p:sp>
    </p:spTree>
    <p:extLst>
      <p:ext uri="{BB962C8B-B14F-4D97-AF65-F5344CB8AC3E}">
        <p14:creationId xmlns:p14="http://schemas.microsoft.com/office/powerpoint/2010/main" val="231770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numéro de diapositive 5">
            <a:extLst>
              <a:ext uri="{FF2B5EF4-FFF2-40B4-BE49-F238E27FC236}">
                <a16:creationId xmlns:a16="http://schemas.microsoft.com/office/drawing/2014/main" id="{ED09AFC0-8D85-4148-8BAA-C24120A40F76}"/>
              </a:ext>
            </a:extLst>
          </p:cNvPr>
          <p:cNvSpPr>
            <a:spLocks noGrp="1"/>
          </p:cNvSpPr>
          <p:nvPr>
            <p:ph type="sldNum" sz="quarter" idx="10"/>
          </p:nvPr>
        </p:nvSpPr>
        <p:spPr/>
        <p:txBody>
          <a:bodyPr/>
          <a:lstStyle>
            <a:lvl1pPr>
              <a:defRPr/>
            </a:lvl1pPr>
          </a:lstStyle>
          <a:p>
            <a:pPr>
              <a:defRPr/>
            </a:pPr>
            <a:fld id="{4FA2952D-BF5C-4900-930B-730D1B18C0FD}" type="slidenum">
              <a:rPr lang="fr-FR" altLang="fr-FR"/>
              <a:pPr>
                <a:defRPr/>
              </a:pPr>
              <a:t>‹N°›</a:t>
            </a:fld>
            <a:endParaRPr lang="fr-FR" altLang="fr-FR" dirty="0"/>
          </a:p>
        </p:txBody>
      </p:sp>
      <p:sp>
        <p:nvSpPr>
          <p:cNvPr id="5" name="Espace réservé de la date 3">
            <a:extLst>
              <a:ext uri="{FF2B5EF4-FFF2-40B4-BE49-F238E27FC236}">
                <a16:creationId xmlns:a16="http://schemas.microsoft.com/office/drawing/2014/main" id="{A5518040-C278-4D1A-8643-9E2C69001279}"/>
              </a:ext>
            </a:extLst>
          </p:cNvPr>
          <p:cNvSpPr>
            <a:spLocks noGrp="1"/>
          </p:cNvSpPr>
          <p:nvPr>
            <p:ph type="dt" sz="half" idx="11"/>
          </p:nvPr>
        </p:nvSpPr>
        <p:spPr/>
        <p:txBody>
          <a:bodyPr/>
          <a:lstStyle>
            <a:lvl1pPr>
              <a:defRPr/>
            </a:lvl1pPr>
          </a:lstStyle>
          <a:p>
            <a:pPr>
              <a:defRPr/>
            </a:pPr>
            <a:fld id="{E4F6F299-F926-4B96-BAFB-56F30BDD12E4}" type="datetime1">
              <a:rPr lang="fr-FR" smtClean="0"/>
              <a:t>16/01/2018</a:t>
            </a:fld>
            <a:endParaRPr lang="fr-FR" dirty="0"/>
          </a:p>
        </p:txBody>
      </p:sp>
      <p:sp>
        <p:nvSpPr>
          <p:cNvPr id="6" name="Espace réservé du pied de page 4">
            <a:extLst>
              <a:ext uri="{FF2B5EF4-FFF2-40B4-BE49-F238E27FC236}">
                <a16:creationId xmlns:a16="http://schemas.microsoft.com/office/drawing/2014/main" id="{70BDD5DC-B190-4FED-98AE-9E53E774B168}"/>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2710397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numéro de diapositive 5">
            <a:extLst>
              <a:ext uri="{FF2B5EF4-FFF2-40B4-BE49-F238E27FC236}">
                <a16:creationId xmlns:a16="http://schemas.microsoft.com/office/drawing/2014/main" id="{E387A237-B51E-485F-B3B9-367E6914F7E5}"/>
              </a:ext>
            </a:extLst>
          </p:cNvPr>
          <p:cNvSpPr>
            <a:spLocks noGrp="1"/>
          </p:cNvSpPr>
          <p:nvPr>
            <p:ph type="sldNum" sz="quarter" idx="10"/>
          </p:nvPr>
        </p:nvSpPr>
        <p:spPr/>
        <p:txBody>
          <a:bodyPr/>
          <a:lstStyle>
            <a:lvl1pPr>
              <a:defRPr/>
            </a:lvl1pPr>
          </a:lstStyle>
          <a:p>
            <a:pPr>
              <a:defRPr/>
            </a:pPr>
            <a:fld id="{2B9C566A-103F-4FE7-BC14-AD417042CC6B}" type="slidenum">
              <a:rPr lang="fr-FR" altLang="fr-FR"/>
              <a:pPr>
                <a:defRPr/>
              </a:pPr>
              <a:t>‹N°›</a:t>
            </a:fld>
            <a:endParaRPr lang="fr-FR" altLang="fr-FR" dirty="0"/>
          </a:p>
        </p:txBody>
      </p:sp>
      <p:sp>
        <p:nvSpPr>
          <p:cNvPr id="6" name="Espace réservé de la date 3">
            <a:extLst>
              <a:ext uri="{FF2B5EF4-FFF2-40B4-BE49-F238E27FC236}">
                <a16:creationId xmlns:a16="http://schemas.microsoft.com/office/drawing/2014/main" id="{3CA21796-CE68-4010-8D03-AD84C197E745}"/>
              </a:ext>
            </a:extLst>
          </p:cNvPr>
          <p:cNvSpPr>
            <a:spLocks noGrp="1"/>
          </p:cNvSpPr>
          <p:nvPr>
            <p:ph type="dt" sz="half" idx="11"/>
          </p:nvPr>
        </p:nvSpPr>
        <p:spPr/>
        <p:txBody>
          <a:bodyPr/>
          <a:lstStyle>
            <a:lvl1pPr>
              <a:defRPr/>
            </a:lvl1pPr>
          </a:lstStyle>
          <a:p>
            <a:pPr>
              <a:defRPr/>
            </a:pPr>
            <a:fld id="{14F7E40A-BEBA-4DAD-849E-143D3AED0D7A}" type="datetime1">
              <a:rPr lang="fr-FR" smtClean="0"/>
              <a:t>16/01/2018</a:t>
            </a:fld>
            <a:endParaRPr lang="fr-FR" dirty="0"/>
          </a:p>
        </p:txBody>
      </p:sp>
      <p:sp>
        <p:nvSpPr>
          <p:cNvPr id="7" name="Espace réservé du pied de page 4">
            <a:extLst>
              <a:ext uri="{FF2B5EF4-FFF2-40B4-BE49-F238E27FC236}">
                <a16:creationId xmlns:a16="http://schemas.microsoft.com/office/drawing/2014/main" id="{51670540-20ED-44BC-8FB0-FA1D499EFB5F}"/>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1297070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numéro de diapositive 5">
            <a:extLst>
              <a:ext uri="{FF2B5EF4-FFF2-40B4-BE49-F238E27FC236}">
                <a16:creationId xmlns:a16="http://schemas.microsoft.com/office/drawing/2014/main" id="{C32DC681-4487-44DC-8496-5232323B4336}"/>
              </a:ext>
            </a:extLst>
          </p:cNvPr>
          <p:cNvSpPr>
            <a:spLocks noGrp="1"/>
          </p:cNvSpPr>
          <p:nvPr>
            <p:ph type="sldNum" sz="quarter" idx="10"/>
          </p:nvPr>
        </p:nvSpPr>
        <p:spPr/>
        <p:txBody>
          <a:bodyPr/>
          <a:lstStyle>
            <a:lvl1pPr>
              <a:defRPr/>
            </a:lvl1pPr>
          </a:lstStyle>
          <a:p>
            <a:pPr>
              <a:defRPr/>
            </a:pPr>
            <a:fld id="{AADACE18-18C3-4EA3-B832-30096AF252F2}" type="slidenum">
              <a:rPr lang="fr-FR" altLang="fr-FR"/>
              <a:pPr>
                <a:defRPr/>
              </a:pPr>
              <a:t>‹N°›</a:t>
            </a:fld>
            <a:endParaRPr lang="fr-FR" altLang="fr-FR" dirty="0"/>
          </a:p>
        </p:txBody>
      </p:sp>
      <p:sp>
        <p:nvSpPr>
          <p:cNvPr id="8" name="Espace réservé de la date 3">
            <a:extLst>
              <a:ext uri="{FF2B5EF4-FFF2-40B4-BE49-F238E27FC236}">
                <a16:creationId xmlns:a16="http://schemas.microsoft.com/office/drawing/2014/main" id="{168F95C0-7CA1-4F79-AFD5-9365DD8DDCD3}"/>
              </a:ext>
            </a:extLst>
          </p:cNvPr>
          <p:cNvSpPr>
            <a:spLocks noGrp="1"/>
          </p:cNvSpPr>
          <p:nvPr>
            <p:ph type="dt" sz="half" idx="11"/>
          </p:nvPr>
        </p:nvSpPr>
        <p:spPr/>
        <p:txBody>
          <a:bodyPr/>
          <a:lstStyle>
            <a:lvl1pPr>
              <a:defRPr/>
            </a:lvl1pPr>
          </a:lstStyle>
          <a:p>
            <a:pPr>
              <a:defRPr/>
            </a:pPr>
            <a:fld id="{8E1C8A9B-D79D-4A59-8561-A8B58AC256F6}" type="datetime1">
              <a:rPr lang="fr-FR" smtClean="0"/>
              <a:t>16/01/2018</a:t>
            </a:fld>
            <a:endParaRPr lang="fr-FR" dirty="0"/>
          </a:p>
        </p:txBody>
      </p:sp>
      <p:sp>
        <p:nvSpPr>
          <p:cNvPr id="9" name="Espace réservé du pied de page 4">
            <a:extLst>
              <a:ext uri="{FF2B5EF4-FFF2-40B4-BE49-F238E27FC236}">
                <a16:creationId xmlns:a16="http://schemas.microsoft.com/office/drawing/2014/main" id="{6B290B64-F755-4E1E-9A9C-4E0E5A6114C3}"/>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307926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numéro de diapositive 5">
            <a:extLst>
              <a:ext uri="{FF2B5EF4-FFF2-40B4-BE49-F238E27FC236}">
                <a16:creationId xmlns:a16="http://schemas.microsoft.com/office/drawing/2014/main" id="{2678DFFE-8948-4464-828B-A68DF6F09B73}"/>
              </a:ext>
            </a:extLst>
          </p:cNvPr>
          <p:cNvSpPr>
            <a:spLocks noGrp="1"/>
          </p:cNvSpPr>
          <p:nvPr>
            <p:ph type="sldNum" sz="quarter" idx="10"/>
          </p:nvPr>
        </p:nvSpPr>
        <p:spPr/>
        <p:txBody>
          <a:bodyPr/>
          <a:lstStyle>
            <a:lvl1pPr>
              <a:defRPr/>
            </a:lvl1pPr>
          </a:lstStyle>
          <a:p>
            <a:pPr>
              <a:defRPr/>
            </a:pPr>
            <a:fld id="{EDD736C4-5F94-4C16-849B-4A8D16CAB23F}" type="slidenum">
              <a:rPr lang="fr-FR" altLang="fr-FR"/>
              <a:pPr>
                <a:defRPr/>
              </a:pPr>
              <a:t>‹N°›</a:t>
            </a:fld>
            <a:endParaRPr lang="fr-FR" altLang="fr-FR" dirty="0"/>
          </a:p>
        </p:txBody>
      </p:sp>
      <p:sp>
        <p:nvSpPr>
          <p:cNvPr id="4" name="Espace réservé de la date 3">
            <a:extLst>
              <a:ext uri="{FF2B5EF4-FFF2-40B4-BE49-F238E27FC236}">
                <a16:creationId xmlns:a16="http://schemas.microsoft.com/office/drawing/2014/main" id="{1A84CFC8-4FE5-43C2-9B7F-BF129FBE917C}"/>
              </a:ext>
            </a:extLst>
          </p:cNvPr>
          <p:cNvSpPr>
            <a:spLocks noGrp="1"/>
          </p:cNvSpPr>
          <p:nvPr>
            <p:ph type="dt" sz="half" idx="11"/>
          </p:nvPr>
        </p:nvSpPr>
        <p:spPr/>
        <p:txBody>
          <a:bodyPr/>
          <a:lstStyle>
            <a:lvl1pPr>
              <a:defRPr/>
            </a:lvl1pPr>
          </a:lstStyle>
          <a:p>
            <a:pPr>
              <a:defRPr/>
            </a:pPr>
            <a:fld id="{5A1B80E1-9A72-4AC9-8B5F-E2928E1E11F8}" type="datetime1">
              <a:rPr lang="fr-FR" smtClean="0"/>
              <a:t>16/01/2018</a:t>
            </a:fld>
            <a:endParaRPr lang="fr-FR" dirty="0"/>
          </a:p>
        </p:txBody>
      </p:sp>
      <p:sp>
        <p:nvSpPr>
          <p:cNvPr id="5" name="Espace réservé du pied de page 4">
            <a:extLst>
              <a:ext uri="{FF2B5EF4-FFF2-40B4-BE49-F238E27FC236}">
                <a16:creationId xmlns:a16="http://schemas.microsoft.com/office/drawing/2014/main" id="{E6DA1868-D21F-4D85-BDC7-AE931B7CFA88}"/>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317462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numéro de diapositive 5">
            <a:extLst>
              <a:ext uri="{FF2B5EF4-FFF2-40B4-BE49-F238E27FC236}">
                <a16:creationId xmlns:a16="http://schemas.microsoft.com/office/drawing/2014/main" id="{6B7AA2B9-BCB6-4B53-A68A-75581235983E}"/>
              </a:ext>
            </a:extLst>
          </p:cNvPr>
          <p:cNvSpPr>
            <a:spLocks noGrp="1"/>
          </p:cNvSpPr>
          <p:nvPr>
            <p:ph type="sldNum" sz="quarter" idx="10"/>
          </p:nvPr>
        </p:nvSpPr>
        <p:spPr/>
        <p:txBody>
          <a:bodyPr/>
          <a:lstStyle>
            <a:lvl1pPr>
              <a:defRPr/>
            </a:lvl1pPr>
          </a:lstStyle>
          <a:p>
            <a:pPr>
              <a:defRPr/>
            </a:pPr>
            <a:fld id="{56EBFD17-AB69-48AA-9E16-1E5D95CB3B1A}" type="slidenum">
              <a:rPr lang="fr-FR" altLang="fr-FR"/>
              <a:pPr>
                <a:defRPr/>
              </a:pPr>
              <a:t>‹N°›</a:t>
            </a:fld>
            <a:endParaRPr lang="fr-FR" altLang="fr-FR" dirty="0"/>
          </a:p>
        </p:txBody>
      </p:sp>
      <p:sp>
        <p:nvSpPr>
          <p:cNvPr id="3" name="Espace réservé de la date 3">
            <a:extLst>
              <a:ext uri="{FF2B5EF4-FFF2-40B4-BE49-F238E27FC236}">
                <a16:creationId xmlns:a16="http://schemas.microsoft.com/office/drawing/2014/main" id="{F9C1E79F-6B4E-4F83-AAD5-DE0AE0379F9E}"/>
              </a:ext>
            </a:extLst>
          </p:cNvPr>
          <p:cNvSpPr>
            <a:spLocks noGrp="1"/>
          </p:cNvSpPr>
          <p:nvPr>
            <p:ph type="dt" sz="half" idx="11"/>
          </p:nvPr>
        </p:nvSpPr>
        <p:spPr/>
        <p:txBody>
          <a:bodyPr/>
          <a:lstStyle>
            <a:lvl1pPr>
              <a:defRPr/>
            </a:lvl1pPr>
          </a:lstStyle>
          <a:p>
            <a:pPr>
              <a:defRPr/>
            </a:pPr>
            <a:fld id="{A2654A51-B2F3-4E31-804C-36F6420984E0}" type="datetime1">
              <a:rPr lang="fr-FR" smtClean="0"/>
              <a:t>16/01/2018</a:t>
            </a:fld>
            <a:endParaRPr lang="fr-FR" dirty="0"/>
          </a:p>
        </p:txBody>
      </p:sp>
      <p:sp>
        <p:nvSpPr>
          <p:cNvPr id="4" name="Espace réservé du pied de page 4">
            <a:extLst>
              <a:ext uri="{FF2B5EF4-FFF2-40B4-BE49-F238E27FC236}">
                <a16:creationId xmlns:a16="http://schemas.microsoft.com/office/drawing/2014/main" id="{73AABC28-EC37-4AF9-9EAB-CCC3B601F513}"/>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1064617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75656" y="273050"/>
            <a:ext cx="1989857" cy="779686"/>
          </a:xfrm>
        </p:spPr>
        <p:txBody>
          <a:bodyPr/>
          <a:lstStyle>
            <a:lvl1pPr algn="l">
              <a:defRPr sz="2000" b="1"/>
            </a:lvl1pPr>
          </a:lstStyle>
          <a:p>
            <a:r>
              <a:rPr lang="fr-FR" dirty="0"/>
              <a:t>Modifiez le style du titre</a:t>
            </a: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268760"/>
            <a:ext cx="3008313" cy="48574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Modifiez les styles du texte du masque</a:t>
            </a:r>
          </a:p>
        </p:txBody>
      </p:sp>
      <p:sp>
        <p:nvSpPr>
          <p:cNvPr id="5" name="Espace réservé du numéro de diapositive 5">
            <a:extLst>
              <a:ext uri="{FF2B5EF4-FFF2-40B4-BE49-F238E27FC236}">
                <a16:creationId xmlns:a16="http://schemas.microsoft.com/office/drawing/2014/main" id="{7B93BBCA-9BE4-4D53-9C3C-4CB666239FAC}"/>
              </a:ext>
            </a:extLst>
          </p:cNvPr>
          <p:cNvSpPr>
            <a:spLocks noGrp="1"/>
          </p:cNvSpPr>
          <p:nvPr>
            <p:ph type="sldNum" sz="quarter" idx="10"/>
          </p:nvPr>
        </p:nvSpPr>
        <p:spPr/>
        <p:txBody>
          <a:bodyPr/>
          <a:lstStyle>
            <a:lvl1pPr>
              <a:defRPr/>
            </a:lvl1pPr>
          </a:lstStyle>
          <a:p>
            <a:pPr>
              <a:defRPr/>
            </a:pPr>
            <a:fld id="{B50CB7FB-A6BC-4098-9C18-2BB330BBC168}" type="slidenum">
              <a:rPr lang="fr-FR" altLang="fr-FR"/>
              <a:pPr>
                <a:defRPr/>
              </a:pPr>
              <a:t>‹N°›</a:t>
            </a:fld>
            <a:endParaRPr lang="fr-FR" altLang="fr-FR" dirty="0"/>
          </a:p>
        </p:txBody>
      </p:sp>
      <p:sp>
        <p:nvSpPr>
          <p:cNvPr id="6" name="Espace réservé de la date 3">
            <a:extLst>
              <a:ext uri="{FF2B5EF4-FFF2-40B4-BE49-F238E27FC236}">
                <a16:creationId xmlns:a16="http://schemas.microsoft.com/office/drawing/2014/main" id="{F631DB10-B3C3-4E17-AEF7-05B07C915897}"/>
              </a:ext>
            </a:extLst>
          </p:cNvPr>
          <p:cNvSpPr>
            <a:spLocks noGrp="1"/>
          </p:cNvSpPr>
          <p:nvPr>
            <p:ph type="dt" sz="half" idx="11"/>
          </p:nvPr>
        </p:nvSpPr>
        <p:spPr/>
        <p:txBody>
          <a:bodyPr/>
          <a:lstStyle>
            <a:lvl1pPr>
              <a:defRPr/>
            </a:lvl1pPr>
          </a:lstStyle>
          <a:p>
            <a:pPr>
              <a:defRPr/>
            </a:pPr>
            <a:fld id="{77087857-B779-4DA8-9B1E-0AC18EAF273D}" type="datetime1">
              <a:rPr lang="fr-FR" smtClean="0"/>
              <a:t>16/01/2018</a:t>
            </a:fld>
            <a:endParaRPr lang="fr-FR" dirty="0"/>
          </a:p>
        </p:txBody>
      </p:sp>
      <p:sp>
        <p:nvSpPr>
          <p:cNvPr id="7" name="Espace réservé du pied de page 4">
            <a:extLst>
              <a:ext uri="{FF2B5EF4-FFF2-40B4-BE49-F238E27FC236}">
                <a16:creationId xmlns:a16="http://schemas.microsoft.com/office/drawing/2014/main" id="{51511759-48EA-4A35-B7B8-8888DB7063C5}"/>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979366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u numéro de diapositive 5">
            <a:extLst>
              <a:ext uri="{FF2B5EF4-FFF2-40B4-BE49-F238E27FC236}">
                <a16:creationId xmlns:a16="http://schemas.microsoft.com/office/drawing/2014/main" id="{C507A824-187B-40E5-AC89-07670298A7C4}"/>
              </a:ext>
            </a:extLst>
          </p:cNvPr>
          <p:cNvSpPr>
            <a:spLocks noGrp="1"/>
          </p:cNvSpPr>
          <p:nvPr>
            <p:ph type="sldNum" sz="quarter" idx="10"/>
          </p:nvPr>
        </p:nvSpPr>
        <p:spPr/>
        <p:txBody>
          <a:bodyPr/>
          <a:lstStyle>
            <a:lvl1pPr>
              <a:defRPr/>
            </a:lvl1pPr>
          </a:lstStyle>
          <a:p>
            <a:pPr>
              <a:defRPr/>
            </a:pPr>
            <a:fld id="{254017C7-2D7F-4CAC-AA0D-EF83EC01DE68}" type="slidenum">
              <a:rPr lang="fr-FR" altLang="fr-FR"/>
              <a:pPr>
                <a:defRPr/>
              </a:pPr>
              <a:t>‹N°›</a:t>
            </a:fld>
            <a:endParaRPr lang="fr-FR" altLang="fr-FR" dirty="0"/>
          </a:p>
        </p:txBody>
      </p:sp>
      <p:sp>
        <p:nvSpPr>
          <p:cNvPr id="6" name="Espace réservé de la date 3">
            <a:extLst>
              <a:ext uri="{FF2B5EF4-FFF2-40B4-BE49-F238E27FC236}">
                <a16:creationId xmlns:a16="http://schemas.microsoft.com/office/drawing/2014/main" id="{00486E1F-DD08-44CA-8063-892D0B4F3A1B}"/>
              </a:ext>
            </a:extLst>
          </p:cNvPr>
          <p:cNvSpPr>
            <a:spLocks noGrp="1"/>
          </p:cNvSpPr>
          <p:nvPr>
            <p:ph type="dt" sz="half" idx="11"/>
          </p:nvPr>
        </p:nvSpPr>
        <p:spPr/>
        <p:txBody>
          <a:bodyPr/>
          <a:lstStyle>
            <a:lvl1pPr>
              <a:defRPr/>
            </a:lvl1pPr>
          </a:lstStyle>
          <a:p>
            <a:pPr>
              <a:defRPr/>
            </a:pPr>
            <a:fld id="{3887E518-01D2-4ADB-80EF-5AD0D4099475}" type="datetime1">
              <a:rPr lang="fr-FR" smtClean="0"/>
              <a:t>16/01/2018</a:t>
            </a:fld>
            <a:endParaRPr lang="fr-FR" dirty="0"/>
          </a:p>
        </p:txBody>
      </p:sp>
      <p:sp>
        <p:nvSpPr>
          <p:cNvPr id="7" name="Espace réservé du pied de page 4">
            <a:extLst>
              <a:ext uri="{FF2B5EF4-FFF2-40B4-BE49-F238E27FC236}">
                <a16:creationId xmlns:a16="http://schemas.microsoft.com/office/drawing/2014/main" id="{4AACEFB5-727B-407A-8D12-E8D6F499E1B2}"/>
              </a:ext>
            </a:extLst>
          </p:cNvPr>
          <p:cNvSpPr>
            <a:spLocks noGrp="1"/>
          </p:cNvSpPr>
          <p:nvPr>
            <p:ph type="ftr" sz="quarter" idx="12"/>
          </p:nvPr>
        </p:nvSpPr>
        <p:spPr/>
        <p:txBody>
          <a:bodyPr/>
          <a:lstStyle>
            <a:lvl1pPr>
              <a:defRPr/>
            </a:lvl1pPr>
          </a:lstStyle>
          <a:p>
            <a:pPr>
              <a:defRPr/>
            </a:pPr>
            <a:r>
              <a:rPr lang="fr-FR" dirty="0"/>
              <a:t>Modèle de présentation Télécom ParisTech</a:t>
            </a:r>
          </a:p>
        </p:txBody>
      </p:sp>
    </p:spTree>
    <p:extLst>
      <p:ext uri="{BB962C8B-B14F-4D97-AF65-F5344CB8AC3E}">
        <p14:creationId xmlns:p14="http://schemas.microsoft.com/office/powerpoint/2010/main" val="135420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6CC93B3-4D40-44ED-BACC-E37529EA93B0}"/>
              </a:ext>
            </a:extLst>
          </p:cNvPr>
          <p:cNvSpPr/>
          <p:nvPr userDrawn="1"/>
        </p:nvSpPr>
        <p:spPr>
          <a:xfrm>
            <a:off x="0" y="6383338"/>
            <a:ext cx="1403350" cy="360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000" dirty="0"/>
          </a:p>
        </p:txBody>
      </p:sp>
      <p:sp>
        <p:nvSpPr>
          <p:cNvPr id="14" name="Rectangle 13">
            <a:extLst>
              <a:ext uri="{FF2B5EF4-FFF2-40B4-BE49-F238E27FC236}">
                <a16:creationId xmlns:a16="http://schemas.microsoft.com/office/drawing/2014/main" id="{5BE2E1C4-0B3A-45EB-89E2-E4F763F34A0D}"/>
              </a:ext>
            </a:extLst>
          </p:cNvPr>
          <p:cNvSpPr/>
          <p:nvPr userDrawn="1"/>
        </p:nvSpPr>
        <p:spPr>
          <a:xfrm>
            <a:off x="4067175" y="6383338"/>
            <a:ext cx="4105275" cy="3603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sz="1000" dirty="0"/>
          </a:p>
        </p:txBody>
      </p:sp>
      <p:sp>
        <p:nvSpPr>
          <p:cNvPr id="6" name="Espace réservé du numéro de diapositive 5">
            <a:extLst>
              <a:ext uri="{FF2B5EF4-FFF2-40B4-BE49-F238E27FC236}">
                <a16:creationId xmlns:a16="http://schemas.microsoft.com/office/drawing/2014/main" id="{CD89FD8A-11B0-4C39-9A6E-0203DB6CC7C3}"/>
              </a:ext>
            </a:extLst>
          </p:cNvPr>
          <p:cNvSpPr>
            <a:spLocks noGrp="1"/>
          </p:cNvSpPr>
          <p:nvPr>
            <p:ph type="sldNum" sz="quarter" idx="4"/>
          </p:nvPr>
        </p:nvSpPr>
        <p:spPr>
          <a:xfrm>
            <a:off x="6350" y="6381750"/>
            <a:ext cx="533400" cy="360363"/>
          </a:xfrm>
          <a:prstGeom prst="rect">
            <a:avLst/>
          </a:prstGeom>
          <a:noFill/>
        </p:spPr>
        <p:txBody>
          <a:bodyPr vert="horz" wrap="square" lIns="91440" tIns="45720" rIns="91440" bIns="45720" numCol="1" anchor="ctr" anchorCtr="0" compatLnSpc="1">
            <a:prstTxWarp prst="textNoShape">
              <a:avLst/>
            </a:prstTxWarp>
          </a:bodyPr>
          <a:lstStyle>
            <a:lvl1pPr algn="ctr" eaLnBrk="1" hangingPunct="1">
              <a:defRPr sz="1000" b="1">
                <a:solidFill>
                  <a:schemeClr val="bg1"/>
                </a:solidFill>
              </a:defRPr>
            </a:lvl1pPr>
          </a:lstStyle>
          <a:p>
            <a:pPr>
              <a:defRPr/>
            </a:pPr>
            <a:fld id="{F82FFA15-54BC-439F-820B-3F824BB60C90}" type="slidenum">
              <a:rPr lang="fr-FR" altLang="fr-FR"/>
              <a:pPr>
                <a:defRPr/>
              </a:pPr>
              <a:t>‹N°›</a:t>
            </a:fld>
            <a:endParaRPr lang="fr-FR" altLang="fr-FR" dirty="0"/>
          </a:p>
        </p:txBody>
      </p:sp>
      <p:sp>
        <p:nvSpPr>
          <p:cNvPr id="1029" name="Espace réservé du titre 1">
            <a:extLst>
              <a:ext uri="{FF2B5EF4-FFF2-40B4-BE49-F238E27FC236}">
                <a16:creationId xmlns:a16="http://schemas.microsoft.com/office/drawing/2014/main" id="{858C1661-F68C-48E0-BA3D-71F01219023E}"/>
              </a:ext>
            </a:extLst>
          </p:cNvPr>
          <p:cNvSpPr>
            <a:spLocks noGrp="1"/>
          </p:cNvSpPr>
          <p:nvPr>
            <p:ph type="title"/>
          </p:nvPr>
        </p:nvSpPr>
        <p:spPr bwMode="auto">
          <a:xfrm>
            <a:off x="1476375" y="0"/>
            <a:ext cx="7210425"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fr-FR" altLang="fr-FR"/>
              <a:t>Modifiez le style du titre</a:t>
            </a:r>
          </a:p>
        </p:txBody>
      </p:sp>
      <p:sp>
        <p:nvSpPr>
          <p:cNvPr id="1030" name="Espace réservé du texte 2">
            <a:extLst>
              <a:ext uri="{FF2B5EF4-FFF2-40B4-BE49-F238E27FC236}">
                <a16:creationId xmlns:a16="http://schemas.microsoft.com/office/drawing/2014/main" id="{A685BF21-91AA-477C-9C86-0053A5D7EDD8}"/>
              </a:ext>
            </a:extLst>
          </p:cNvPr>
          <p:cNvSpPr>
            <a:spLocks noGrp="1"/>
          </p:cNvSpPr>
          <p:nvPr>
            <p:ph type="body" idx="1"/>
          </p:nvPr>
        </p:nvSpPr>
        <p:spPr bwMode="auto">
          <a:xfrm>
            <a:off x="1443038" y="1557338"/>
            <a:ext cx="72104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fr-FR"/>
              <a:t>Modifiez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4" name="Espace réservé de la date 3">
            <a:extLst>
              <a:ext uri="{FF2B5EF4-FFF2-40B4-BE49-F238E27FC236}">
                <a16:creationId xmlns:a16="http://schemas.microsoft.com/office/drawing/2014/main" id="{31CE5C9B-C344-4EC1-861E-B288160BE15C}"/>
              </a:ext>
            </a:extLst>
          </p:cNvPr>
          <p:cNvSpPr>
            <a:spLocks noGrp="1"/>
          </p:cNvSpPr>
          <p:nvPr>
            <p:ph type="dt" sz="half" idx="2"/>
          </p:nvPr>
        </p:nvSpPr>
        <p:spPr>
          <a:xfrm>
            <a:off x="539750" y="6381750"/>
            <a:ext cx="869950" cy="360363"/>
          </a:xfrm>
          <a:prstGeom prst="rect">
            <a:avLst/>
          </a:prstGeom>
          <a:noFill/>
        </p:spPr>
        <p:txBody>
          <a:bodyPr vert="horz" lIns="91440" tIns="45720" rIns="91440" bIns="45720" rtlCol="0" anchor="ctr"/>
          <a:lstStyle>
            <a:lvl1pPr algn="ctr" eaLnBrk="1" fontAlgn="auto" hangingPunct="1">
              <a:spcBef>
                <a:spcPts val="0"/>
              </a:spcBef>
              <a:spcAft>
                <a:spcPts val="0"/>
              </a:spcAft>
              <a:defRPr sz="800">
                <a:solidFill>
                  <a:schemeClr val="bg1"/>
                </a:solidFill>
                <a:latin typeface="+mn-lt"/>
              </a:defRPr>
            </a:lvl1pPr>
          </a:lstStyle>
          <a:p>
            <a:pPr>
              <a:defRPr/>
            </a:pPr>
            <a:fld id="{594FA320-AB1F-4D79-B79C-8CEB0047FD03}" type="datetime1">
              <a:rPr lang="fr-FR" smtClean="0"/>
              <a:t>16/01/2018</a:t>
            </a:fld>
            <a:endParaRPr lang="fr-FR" dirty="0"/>
          </a:p>
        </p:txBody>
      </p:sp>
      <p:sp>
        <p:nvSpPr>
          <p:cNvPr id="5" name="Espace réservé du pied de page 4">
            <a:extLst>
              <a:ext uri="{FF2B5EF4-FFF2-40B4-BE49-F238E27FC236}">
                <a16:creationId xmlns:a16="http://schemas.microsoft.com/office/drawing/2014/main" id="{B159DCD0-40D7-40D5-A842-145A76D40340}"/>
              </a:ext>
            </a:extLst>
          </p:cNvPr>
          <p:cNvSpPr>
            <a:spLocks noGrp="1"/>
          </p:cNvSpPr>
          <p:nvPr>
            <p:ph type="ftr" sz="quarter" idx="3"/>
          </p:nvPr>
        </p:nvSpPr>
        <p:spPr>
          <a:xfrm>
            <a:off x="4067175" y="6381750"/>
            <a:ext cx="4105275" cy="360363"/>
          </a:xfrm>
          <a:prstGeom prst="rect">
            <a:avLst/>
          </a:prstGeom>
          <a:noFill/>
        </p:spPr>
        <p:txBody>
          <a:bodyPr vert="horz" lIns="91440" tIns="45720" rIns="144000" bIns="45720" rtlCol="0" anchor="ctr"/>
          <a:lstStyle>
            <a:lvl1pPr algn="r" eaLnBrk="1" fontAlgn="auto" hangingPunct="1">
              <a:spcBef>
                <a:spcPts val="0"/>
              </a:spcBef>
              <a:spcAft>
                <a:spcPts val="0"/>
              </a:spcAft>
              <a:defRPr sz="1000">
                <a:solidFill>
                  <a:schemeClr val="bg1"/>
                </a:solidFill>
                <a:latin typeface="+mn-lt"/>
              </a:defRPr>
            </a:lvl1pPr>
          </a:lstStyle>
          <a:p>
            <a:pPr>
              <a:defRPr/>
            </a:pPr>
            <a:r>
              <a:rPr lang="fr-FR" dirty="0"/>
              <a:t>Modèle de présentation Télécom ParisTech</a:t>
            </a:r>
          </a:p>
        </p:txBody>
      </p:sp>
      <p:sp>
        <p:nvSpPr>
          <p:cNvPr id="8" name="Rectangle 7">
            <a:extLst>
              <a:ext uri="{FF2B5EF4-FFF2-40B4-BE49-F238E27FC236}">
                <a16:creationId xmlns:a16="http://schemas.microsoft.com/office/drawing/2014/main" id="{0DFD7CA3-D0FC-421E-8A32-D26D39232011}"/>
              </a:ext>
            </a:extLst>
          </p:cNvPr>
          <p:cNvSpPr/>
          <p:nvPr userDrawn="1"/>
        </p:nvSpPr>
        <p:spPr>
          <a:xfrm>
            <a:off x="0" y="692150"/>
            <a:ext cx="468313" cy="3603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9" name="Rectangle 8">
            <a:extLst>
              <a:ext uri="{FF2B5EF4-FFF2-40B4-BE49-F238E27FC236}">
                <a16:creationId xmlns:a16="http://schemas.microsoft.com/office/drawing/2014/main" id="{8842AC01-CFA3-40CE-BD4D-48584597645F}"/>
              </a:ext>
            </a:extLst>
          </p:cNvPr>
          <p:cNvSpPr/>
          <p:nvPr userDrawn="1"/>
        </p:nvSpPr>
        <p:spPr>
          <a:xfrm>
            <a:off x="468313" y="692150"/>
            <a:ext cx="466725" cy="360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0" name="Rectangle 9">
            <a:extLst>
              <a:ext uri="{FF2B5EF4-FFF2-40B4-BE49-F238E27FC236}">
                <a16:creationId xmlns:a16="http://schemas.microsoft.com/office/drawing/2014/main" id="{375DE92C-064A-44E4-9D1D-5F44A9A4FCD3}"/>
              </a:ext>
            </a:extLst>
          </p:cNvPr>
          <p:cNvSpPr/>
          <p:nvPr userDrawn="1"/>
        </p:nvSpPr>
        <p:spPr>
          <a:xfrm>
            <a:off x="935038" y="692150"/>
            <a:ext cx="468312" cy="360363"/>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fr-FR" dirty="0"/>
          </a:p>
        </p:txBody>
      </p:sp>
      <p:sp>
        <p:nvSpPr>
          <p:cNvPr id="11" name="Rectangle 10">
            <a:extLst>
              <a:ext uri="{FF2B5EF4-FFF2-40B4-BE49-F238E27FC236}">
                <a16:creationId xmlns:a16="http://schemas.microsoft.com/office/drawing/2014/main" id="{FE02006A-7CEA-4DA0-B5D8-FA6C0251E7AB}"/>
              </a:ext>
            </a:extLst>
          </p:cNvPr>
          <p:cNvSpPr/>
          <p:nvPr userDrawn="1"/>
        </p:nvSpPr>
        <p:spPr>
          <a:xfrm>
            <a:off x="1476375" y="6381750"/>
            <a:ext cx="2519363" cy="360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fr-FR" sz="1000" dirty="0"/>
              <a:t>Institut Mines-Télécom</a:t>
            </a:r>
          </a:p>
        </p:txBody>
      </p:sp>
      <p:pic>
        <p:nvPicPr>
          <p:cNvPr id="1037" name="Image 11">
            <a:extLst>
              <a:ext uri="{FF2B5EF4-FFF2-40B4-BE49-F238E27FC236}">
                <a16:creationId xmlns:a16="http://schemas.microsoft.com/office/drawing/2014/main" id="{734126A1-5198-4E4C-8DBE-C8E7239FA24B}"/>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43888" y="604202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70" r:id="rId1"/>
    <p:sldLayoutId id="2147483971"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hdr="0" ftr="0" dt="0"/>
  <p:txStyles>
    <p:titleStyle>
      <a:lvl1pPr algn="l" rtl="0" eaLnBrk="0" fontAlgn="base" hangingPunct="0">
        <a:spcBef>
          <a:spcPct val="0"/>
        </a:spcBef>
        <a:spcAft>
          <a:spcPct val="0"/>
        </a:spcAft>
        <a:defRPr sz="2600" b="1" kern="1200">
          <a:solidFill>
            <a:schemeClr val="tx2"/>
          </a:solidFill>
          <a:latin typeface="+mj-lt"/>
          <a:ea typeface="+mj-ea"/>
          <a:cs typeface="+mj-cs"/>
        </a:defRPr>
      </a:lvl1pPr>
      <a:lvl2pPr algn="l" rtl="0" eaLnBrk="0" fontAlgn="base" hangingPunct="0">
        <a:spcBef>
          <a:spcPct val="0"/>
        </a:spcBef>
        <a:spcAft>
          <a:spcPct val="0"/>
        </a:spcAft>
        <a:defRPr sz="2600" b="1">
          <a:solidFill>
            <a:schemeClr val="tx2"/>
          </a:solidFill>
          <a:latin typeface="Arial" pitchFamily="34" charset="0"/>
        </a:defRPr>
      </a:lvl2pPr>
      <a:lvl3pPr algn="l" rtl="0" eaLnBrk="0" fontAlgn="base" hangingPunct="0">
        <a:spcBef>
          <a:spcPct val="0"/>
        </a:spcBef>
        <a:spcAft>
          <a:spcPct val="0"/>
        </a:spcAft>
        <a:defRPr sz="2600" b="1">
          <a:solidFill>
            <a:schemeClr val="tx2"/>
          </a:solidFill>
          <a:latin typeface="Arial" pitchFamily="34" charset="0"/>
        </a:defRPr>
      </a:lvl3pPr>
      <a:lvl4pPr algn="l" rtl="0" eaLnBrk="0" fontAlgn="base" hangingPunct="0">
        <a:spcBef>
          <a:spcPct val="0"/>
        </a:spcBef>
        <a:spcAft>
          <a:spcPct val="0"/>
        </a:spcAft>
        <a:defRPr sz="2600" b="1">
          <a:solidFill>
            <a:schemeClr val="tx2"/>
          </a:solidFill>
          <a:latin typeface="Arial" pitchFamily="34" charset="0"/>
        </a:defRPr>
      </a:lvl4pPr>
      <a:lvl5pPr algn="l" rtl="0" eaLnBrk="0" fontAlgn="base" hangingPunct="0">
        <a:spcBef>
          <a:spcPct val="0"/>
        </a:spcBef>
        <a:spcAft>
          <a:spcPct val="0"/>
        </a:spcAft>
        <a:defRPr sz="2600" b="1">
          <a:solidFill>
            <a:schemeClr val="tx2"/>
          </a:solidFill>
          <a:latin typeface="Arial" pitchFamily="34" charset="0"/>
        </a:defRPr>
      </a:lvl5pPr>
      <a:lvl6pPr marL="457200" algn="l" rtl="0" fontAlgn="base">
        <a:spcBef>
          <a:spcPct val="0"/>
        </a:spcBef>
        <a:spcAft>
          <a:spcPct val="0"/>
        </a:spcAft>
        <a:defRPr sz="2600" b="1">
          <a:solidFill>
            <a:schemeClr val="tx2"/>
          </a:solidFill>
          <a:latin typeface="Arial" pitchFamily="34" charset="0"/>
        </a:defRPr>
      </a:lvl6pPr>
      <a:lvl7pPr marL="914400" algn="l" rtl="0" fontAlgn="base">
        <a:spcBef>
          <a:spcPct val="0"/>
        </a:spcBef>
        <a:spcAft>
          <a:spcPct val="0"/>
        </a:spcAft>
        <a:defRPr sz="2600" b="1">
          <a:solidFill>
            <a:schemeClr val="tx2"/>
          </a:solidFill>
          <a:latin typeface="Arial" pitchFamily="34" charset="0"/>
        </a:defRPr>
      </a:lvl7pPr>
      <a:lvl8pPr marL="1371600" algn="l" rtl="0" fontAlgn="base">
        <a:spcBef>
          <a:spcPct val="0"/>
        </a:spcBef>
        <a:spcAft>
          <a:spcPct val="0"/>
        </a:spcAft>
        <a:defRPr sz="2600" b="1">
          <a:solidFill>
            <a:schemeClr val="tx2"/>
          </a:solidFill>
          <a:latin typeface="Arial" pitchFamily="34" charset="0"/>
        </a:defRPr>
      </a:lvl8pPr>
      <a:lvl9pPr marL="1828800" algn="l" rtl="0" fontAlgn="base">
        <a:spcBef>
          <a:spcPct val="0"/>
        </a:spcBef>
        <a:spcAft>
          <a:spcPct val="0"/>
        </a:spcAft>
        <a:defRPr sz="2600" b="1">
          <a:solidFill>
            <a:schemeClr val="tx2"/>
          </a:solidFill>
          <a:latin typeface="Arial" pitchFamily="34" charset="0"/>
        </a:defRPr>
      </a:lvl9pPr>
    </p:titleStyle>
    <p:bodyStyle>
      <a:lvl1pPr marL="342900" indent="-342900" algn="l" rtl="0" eaLnBrk="0" fontAlgn="base" hangingPunct="0">
        <a:spcBef>
          <a:spcPct val="20000"/>
        </a:spcBef>
        <a:spcAft>
          <a:spcPct val="0"/>
        </a:spcAft>
        <a:buClr>
          <a:schemeClr val="tx2"/>
        </a:buClr>
        <a:buSzPct val="100000"/>
        <a:buFont typeface="Wingdings" panose="05000000000000000000" pitchFamily="2" charset="2"/>
        <a:buChar char="n"/>
        <a:defRPr sz="2200" b="1" kern="1200">
          <a:solidFill>
            <a:schemeClr val="tx1"/>
          </a:solidFill>
          <a:latin typeface="+mn-lt"/>
          <a:ea typeface="+mn-ea"/>
          <a:cs typeface="+mn-cs"/>
        </a:defRPr>
      </a:lvl1pPr>
      <a:lvl2pPr marL="800100" indent="-342900" algn="l" rtl="0" eaLnBrk="0" fontAlgn="base" hangingPunct="0">
        <a:spcBef>
          <a:spcPct val="20000"/>
        </a:spcBef>
        <a:spcAft>
          <a:spcPct val="0"/>
        </a:spcAft>
        <a:buClr>
          <a:srgbClr val="6D5047"/>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3">
            <a:extLst>
              <a:ext uri="{FF2B5EF4-FFF2-40B4-BE49-F238E27FC236}">
                <a16:creationId xmlns:a16="http://schemas.microsoft.com/office/drawing/2014/main" id="{71878DE1-C1CD-4DD3-83FC-CDBC2FA16054}"/>
              </a:ext>
            </a:extLst>
          </p:cNvPr>
          <p:cNvSpPr>
            <a:spLocks noGrp="1"/>
          </p:cNvSpPr>
          <p:nvPr>
            <p:ph type="title"/>
          </p:nvPr>
        </p:nvSpPr>
        <p:spPr>
          <a:xfrm>
            <a:off x="3059113" y="2492375"/>
            <a:ext cx="5905500" cy="1362075"/>
          </a:xfrm>
        </p:spPr>
        <p:txBody>
          <a:bodyPr/>
          <a:lstStyle/>
          <a:p>
            <a:pPr eaLnBrk="1" hangingPunct="1"/>
            <a:r>
              <a:rPr lang="fr-FR" altLang="fr-FR" dirty="0"/>
              <a:t>Projet GDELT</a:t>
            </a:r>
            <a:br>
              <a:rPr lang="fr-FR" altLang="fr-FR" dirty="0"/>
            </a:br>
            <a:r>
              <a:rPr lang="fr-FR" altLang="fr-FR" sz="3000" b="0" dirty="0"/>
              <a:t>NoSQL</a:t>
            </a:r>
          </a:p>
        </p:txBody>
      </p:sp>
      <p:sp>
        <p:nvSpPr>
          <p:cNvPr id="6147" name="Espace réservé du texte 4">
            <a:extLst>
              <a:ext uri="{FF2B5EF4-FFF2-40B4-BE49-F238E27FC236}">
                <a16:creationId xmlns:a16="http://schemas.microsoft.com/office/drawing/2014/main" id="{2E07BD4D-9D36-4510-B5E8-0EC37CA9942D}"/>
              </a:ext>
            </a:extLst>
          </p:cNvPr>
          <p:cNvSpPr>
            <a:spLocks noGrp="1"/>
          </p:cNvSpPr>
          <p:nvPr>
            <p:ph type="body" idx="1"/>
          </p:nvPr>
        </p:nvSpPr>
        <p:spPr>
          <a:xfrm>
            <a:off x="3563938" y="3933825"/>
            <a:ext cx="5111750" cy="1295400"/>
          </a:xfrm>
        </p:spPr>
        <p:txBody>
          <a:bodyPr/>
          <a:lstStyle/>
          <a:p>
            <a:pPr eaLnBrk="1" hangingPunct="1"/>
            <a:r>
              <a:rPr lang="fr-FR" altLang="fr-FR" dirty="0"/>
              <a:t>16 janvier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Modélisation Cassandra</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10</a:t>
            </a:fld>
            <a:endParaRPr lang="fr-FR" altLang="fr-FR" dirty="0"/>
          </a:p>
        </p:txBody>
      </p:sp>
      <p:sp>
        <p:nvSpPr>
          <p:cNvPr id="4" name="Espace réservé du contenu 2">
            <a:extLst>
              <a:ext uri="{FF2B5EF4-FFF2-40B4-BE49-F238E27FC236}">
                <a16:creationId xmlns:a16="http://schemas.microsoft.com/office/drawing/2014/main" id="{6296B352-9371-45FD-9457-49B89EBA5B60}"/>
              </a:ext>
            </a:extLst>
          </p:cNvPr>
          <p:cNvSpPr>
            <a:spLocks noGrp="1"/>
          </p:cNvSpPr>
          <p:nvPr>
            <p:ph idx="1"/>
          </p:nvPr>
        </p:nvSpPr>
        <p:spPr>
          <a:xfrm>
            <a:off x="791580" y="1340768"/>
            <a:ext cx="7560840" cy="1872208"/>
          </a:xfrm>
        </p:spPr>
        <p:txBody>
          <a:bodyPr>
            <a:normAutofit/>
          </a:bodyPr>
          <a:lstStyle/>
          <a:p>
            <a:r>
              <a:rPr lang="fr-FR" sz="1800" dirty="0">
                <a:solidFill>
                  <a:srgbClr val="C00000"/>
                </a:solidFill>
                <a:latin typeface="Calibri" panose="020F0502020204030204" pitchFamily="34" charset="0"/>
                <a:cs typeface="Calibri" panose="020F0502020204030204" pitchFamily="34" charset="0"/>
              </a:rPr>
              <a:t>Q1</a:t>
            </a:r>
            <a:r>
              <a:rPr lang="fr-FR" sz="1800" b="0" dirty="0">
                <a:latin typeface="Calibri" panose="020F0502020204030204" pitchFamily="34" charset="0"/>
                <a:cs typeface="Calibri" panose="020F0502020204030204" pitchFamily="34" charset="0"/>
              </a:rPr>
              <a:t>: Récupérer le nombre de mentions d’un type d’événement par pays. </a:t>
            </a:r>
          </a:p>
          <a:p>
            <a:r>
              <a:rPr lang="fr-FR" sz="1800" dirty="0">
                <a:solidFill>
                  <a:srgbClr val="00B050"/>
                </a:solidFill>
                <a:latin typeface="Calibri" panose="020F0502020204030204" pitchFamily="34" charset="0"/>
                <a:cs typeface="Calibri" panose="020F0502020204030204" pitchFamily="34" charset="0"/>
              </a:rPr>
              <a:t>Q2</a:t>
            </a:r>
            <a:r>
              <a:rPr lang="fr-FR" sz="1800" b="0" dirty="0">
                <a:latin typeface="Calibri" panose="020F0502020204030204" pitchFamily="34" charset="0"/>
                <a:cs typeface="Calibri" panose="020F0502020204030204" pitchFamily="34" charset="0"/>
              </a:rPr>
              <a:t>: Récupérer les 10 événements les plus mentionnés par pays, pour un type d’événement.</a:t>
            </a:r>
          </a:p>
          <a:p>
            <a:r>
              <a:rPr lang="fr-FR" sz="1800" dirty="0">
                <a:solidFill>
                  <a:srgbClr val="0070C0"/>
                </a:solidFill>
                <a:latin typeface="Calibri" panose="020F0502020204030204" pitchFamily="34" charset="0"/>
                <a:cs typeface="Calibri" panose="020F0502020204030204" pitchFamily="34" charset="0"/>
              </a:rPr>
              <a:t>Q3</a:t>
            </a:r>
            <a:r>
              <a:rPr lang="fr-FR" sz="1800" b="0" dirty="0">
                <a:latin typeface="Calibri" panose="020F0502020204030204" pitchFamily="34" charset="0"/>
                <a:cs typeface="Calibri" panose="020F0502020204030204" pitchFamily="34" charset="0"/>
              </a:rPr>
              <a:t>: Récupérer la liste des articles qui mentionnent un événement,</a:t>
            </a:r>
          </a:p>
          <a:p>
            <a:r>
              <a:rPr lang="fr-FR" sz="1800" dirty="0">
                <a:solidFill>
                  <a:srgbClr val="7030A0"/>
                </a:solidFill>
                <a:latin typeface="Calibri" panose="020F0502020204030204" pitchFamily="34" charset="0"/>
                <a:cs typeface="Calibri" panose="020F0502020204030204" pitchFamily="34" charset="0"/>
              </a:rPr>
              <a:t>Q4</a:t>
            </a:r>
            <a:r>
              <a:rPr lang="fr-FR" sz="1800" b="0" dirty="0">
                <a:latin typeface="Calibri" panose="020F0502020204030204" pitchFamily="34" charset="0"/>
                <a:cs typeface="Calibri" panose="020F0502020204030204" pitchFamily="34" charset="0"/>
              </a:rPr>
              <a:t>: Récupérer le contenu des articles.</a:t>
            </a:r>
          </a:p>
        </p:txBody>
      </p:sp>
      <p:pic>
        <p:nvPicPr>
          <p:cNvPr id="6" name="Image 5">
            <a:extLst>
              <a:ext uri="{FF2B5EF4-FFF2-40B4-BE49-F238E27FC236}">
                <a16:creationId xmlns:a16="http://schemas.microsoft.com/office/drawing/2014/main" id="{2C42FCF5-F567-4FB0-BD16-DE0781B05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80" y="3223989"/>
            <a:ext cx="7334250" cy="2581275"/>
          </a:xfrm>
          <a:prstGeom prst="rect">
            <a:avLst/>
          </a:prstGeom>
        </p:spPr>
      </p:pic>
    </p:spTree>
    <p:extLst>
      <p:ext uri="{BB962C8B-B14F-4D97-AF65-F5344CB8AC3E}">
        <p14:creationId xmlns:p14="http://schemas.microsoft.com/office/powerpoint/2010/main" val="2215769594"/>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Performances</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11</a:t>
            </a:fld>
            <a:endParaRPr lang="fr-FR" altLang="fr-FR" dirty="0"/>
          </a:p>
        </p:txBody>
      </p:sp>
      <p:sp>
        <p:nvSpPr>
          <p:cNvPr id="4" name="Espace réservé du contenu 2">
            <a:extLst>
              <a:ext uri="{FF2B5EF4-FFF2-40B4-BE49-F238E27FC236}">
                <a16:creationId xmlns:a16="http://schemas.microsoft.com/office/drawing/2014/main" id="{ECFBDF38-51C9-49BF-A474-2DC5C5B0A256}"/>
              </a:ext>
            </a:extLst>
          </p:cNvPr>
          <p:cNvSpPr>
            <a:spLocks noGrp="1"/>
          </p:cNvSpPr>
          <p:nvPr>
            <p:ph idx="1"/>
          </p:nvPr>
        </p:nvSpPr>
        <p:spPr>
          <a:xfrm>
            <a:off x="791580" y="1340768"/>
            <a:ext cx="7560840" cy="4248472"/>
          </a:xfrm>
        </p:spPr>
        <p:txBody>
          <a:bodyPr>
            <a:noAutofit/>
          </a:bodyPr>
          <a:lstStyle/>
          <a:p>
            <a:r>
              <a:rPr lang="fr-FR" sz="1800" dirty="0">
                <a:latin typeface="Calibri" panose="020F0502020204030204" pitchFamily="34" charset="0"/>
                <a:cs typeface="Calibri" panose="020F0502020204030204" pitchFamily="34" charset="0"/>
              </a:rPr>
              <a:t>Volumétrie</a:t>
            </a:r>
            <a:r>
              <a:rPr lang="fr-FR" sz="1800" b="0" dirty="0">
                <a:latin typeface="Calibri" panose="020F0502020204030204" pitchFamily="34" charset="0"/>
                <a:cs typeface="Calibri" panose="020F0502020204030204" pitchFamily="34" charset="0"/>
              </a:rPr>
              <a:t>:</a:t>
            </a:r>
          </a:p>
          <a:p>
            <a:pPr lvl="1"/>
            <a:r>
              <a:rPr lang="fr-FR" sz="1800" dirty="0">
                <a:latin typeface="Calibri" panose="020F0502020204030204" pitchFamily="34" charset="0"/>
                <a:cs typeface="Calibri" panose="020F0502020204030204" pitchFamily="34" charset="0"/>
              </a:rPr>
              <a:t>#Enregistrements:  Events: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5M</a:t>
            </a:r>
            <a:r>
              <a:rPr lang="fr-FR" sz="1800" dirty="0">
                <a:latin typeface="Calibri" panose="020F0502020204030204" pitchFamily="34" charset="0"/>
                <a:cs typeface="Calibri" panose="020F0502020204030204" pitchFamily="34" charset="0"/>
              </a:rPr>
              <a:t>; Mentions: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18M</a:t>
            </a:r>
            <a:r>
              <a:rPr lang="fr-FR" sz="1800" dirty="0">
                <a:latin typeface="Calibri" panose="020F0502020204030204" pitchFamily="34" charset="0"/>
                <a:cs typeface="Calibri" panose="020F0502020204030204" pitchFamily="34" charset="0"/>
              </a:rPr>
              <a:t>; GKG: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5M</a:t>
            </a:r>
            <a:r>
              <a:rPr lang="fr-FR" sz="1800" dirty="0">
                <a:latin typeface="Calibri" panose="020F0502020204030204" pitchFamily="34" charset="0"/>
                <a:cs typeface="Calibri" panose="020F0502020204030204" pitchFamily="34" charset="0"/>
              </a:rPr>
              <a:t>.</a:t>
            </a:r>
            <a:endParaRPr lang="fr-FR" sz="1800" b="0" dirty="0">
              <a:latin typeface="Calibri" panose="020F0502020204030204" pitchFamily="34" charset="0"/>
              <a:cs typeface="Calibri" panose="020F0502020204030204" pitchFamily="34" charset="0"/>
            </a:endParaRPr>
          </a:p>
          <a:p>
            <a:pPr marL="0" indent="0">
              <a:buNone/>
            </a:pPr>
            <a:endParaRPr lang="fr-FR" sz="1800" b="0" dirty="0">
              <a:latin typeface="Calibri" panose="020F0502020204030204" pitchFamily="34" charset="0"/>
              <a:cs typeface="Calibri" panose="020F0502020204030204" pitchFamily="34" charset="0"/>
            </a:endParaRPr>
          </a:p>
          <a:p>
            <a:r>
              <a:rPr lang="fr-FR" sz="1800" dirty="0">
                <a:latin typeface="Calibri" panose="020F0502020204030204" pitchFamily="34" charset="0"/>
                <a:cs typeface="Calibri" panose="020F0502020204030204" pitchFamily="34" charset="0"/>
              </a:rPr>
              <a:t>Temps de réponse</a:t>
            </a:r>
            <a:r>
              <a:rPr lang="fr-FR" sz="1800" b="0" dirty="0">
                <a:latin typeface="Calibri" panose="020F0502020204030204" pitchFamily="34" charset="0"/>
                <a:cs typeface="Calibri" panose="020F0502020204030204" pitchFamily="34" charset="0"/>
              </a:rPr>
              <a:t>:</a:t>
            </a:r>
          </a:p>
          <a:p>
            <a:pPr lvl="1"/>
            <a:r>
              <a:rPr lang="fr-FR" sz="1800" dirty="0">
                <a:latin typeface="Calibri" panose="020F0502020204030204" pitchFamily="34" charset="0"/>
                <a:cs typeface="Calibri" panose="020F0502020204030204" pitchFamily="34" charset="0"/>
              </a:rPr>
              <a:t>Par date: Q1 + Q2: &lt;</a:t>
            </a:r>
            <a:r>
              <a:rPr lang="fr-FR" sz="1800" b="1" dirty="0">
                <a:solidFill>
                  <a:schemeClr val="accent1">
                    <a:lumMod val="60000"/>
                    <a:lumOff val="40000"/>
                  </a:schemeClr>
                </a:solidFill>
                <a:latin typeface="Calibri" panose="020F0502020204030204" pitchFamily="34" charset="0"/>
                <a:cs typeface="Calibri" panose="020F0502020204030204" pitchFamily="34" charset="0"/>
              </a:rPr>
              <a:t>15s</a:t>
            </a:r>
            <a:r>
              <a:rPr lang="fr-FR" sz="1800" dirty="0">
                <a:latin typeface="Calibri" panose="020F0502020204030204" pitchFamily="34" charset="0"/>
                <a:cs typeface="Calibri" panose="020F0502020204030204" pitchFamily="34" charset="0"/>
              </a:rPr>
              <a:t>; Q3 + Q4: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&lt;30s.</a:t>
            </a:r>
          </a:p>
          <a:p>
            <a:pPr lvl="1"/>
            <a:r>
              <a:rPr lang="fr-FR" sz="1800" b="0" dirty="0">
                <a:latin typeface="Calibri" panose="020F0502020204030204" pitchFamily="34" charset="0"/>
                <a:cs typeface="Calibri" panose="020F0502020204030204" pitchFamily="34" charset="0"/>
              </a:rPr>
              <a:t>Par mois: </a:t>
            </a:r>
            <a:r>
              <a:rPr lang="fr-FR" sz="1800" dirty="0">
                <a:latin typeface="Calibri" panose="020F0502020204030204" pitchFamily="34" charset="0"/>
                <a:cs typeface="Calibri" panose="020F0502020204030204" pitchFamily="34" charset="0"/>
              </a:rPr>
              <a:t>Q1 + Q2: </a:t>
            </a:r>
            <a:r>
              <a:rPr lang="fr-FR" sz="1800" b="1" dirty="0">
                <a:solidFill>
                  <a:schemeClr val="accent1">
                    <a:lumMod val="60000"/>
                    <a:lumOff val="40000"/>
                  </a:schemeClr>
                </a:solidFill>
                <a:latin typeface="Calibri" panose="020F0502020204030204" pitchFamily="34" charset="0"/>
                <a:cs typeface="Calibri" panose="020F0502020204030204" pitchFamily="34" charset="0"/>
              </a:rPr>
              <a:t>~90s</a:t>
            </a:r>
            <a:r>
              <a:rPr lang="fr-FR" sz="1800" dirty="0">
                <a:latin typeface="Calibri" panose="020F0502020204030204" pitchFamily="34" charset="0"/>
                <a:cs typeface="Calibri" panose="020F0502020204030204" pitchFamily="34" charset="0"/>
              </a:rPr>
              <a:t>; Q3 + Q4: &lt;</a:t>
            </a:r>
            <a:r>
              <a:rPr lang="fr-FR" sz="1800" b="1" dirty="0">
                <a:solidFill>
                  <a:schemeClr val="accent1">
                    <a:lumMod val="60000"/>
                    <a:lumOff val="40000"/>
                  </a:schemeClr>
                </a:solidFill>
                <a:latin typeface="Calibri" panose="020F0502020204030204" pitchFamily="34" charset="0"/>
                <a:cs typeface="Calibri" panose="020F0502020204030204" pitchFamily="34" charset="0"/>
              </a:rPr>
              <a:t>30s</a:t>
            </a:r>
            <a:r>
              <a:rPr lang="fr-FR" sz="1800" dirty="0">
                <a:latin typeface="Calibri" panose="020F0502020204030204" pitchFamily="34" charset="0"/>
                <a:cs typeface="Calibri" panose="020F0502020204030204" pitchFamily="34" charset="0"/>
              </a:rPr>
              <a:t>.</a:t>
            </a:r>
          </a:p>
          <a:p>
            <a:pPr marL="457200" lvl="1" indent="0">
              <a:buNone/>
            </a:pPr>
            <a:endParaRPr lang="fr-FR" sz="1800" dirty="0">
              <a:latin typeface="Calibri" panose="020F0502020204030204" pitchFamily="34" charset="0"/>
              <a:cs typeface="Calibri" panose="020F0502020204030204" pitchFamily="34" charset="0"/>
            </a:endParaRPr>
          </a:p>
          <a:p>
            <a:r>
              <a:rPr lang="fr-FR" sz="1900" dirty="0">
                <a:latin typeface="Calibri" panose="020F0502020204030204" pitchFamily="34" charset="0"/>
                <a:cs typeface="Calibri" panose="020F0502020204030204" pitchFamily="34" charset="0"/>
              </a:rPr>
              <a:t>Scaling</a:t>
            </a:r>
            <a:r>
              <a:rPr lang="fr-FR" sz="1800" b="0" dirty="0">
                <a:latin typeface="Calibri" panose="020F0502020204030204" pitchFamily="34" charset="0"/>
                <a:cs typeface="Calibri" panose="020F0502020204030204" pitchFamily="34" charset="0"/>
              </a:rPr>
              <a:t>:</a:t>
            </a:r>
          </a:p>
          <a:p>
            <a:pPr lvl="1"/>
            <a:r>
              <a:rPr lang="fr-FR" sz="1800" dirty="0">
                <a:latin typeface="Calibri" panose="020F0502020204030204" pitchFamily="34" charset="0"/>
                <a:cs typeface="Calibri" panose="020F0502020204030204" pitchFamily="34" charset="0"/>
              </a:rPr>
              <a:t>Spark: Ajouter un worker.</a:t>
            </a:r>
          </a:p>
          <a:p>
            <a:pPr lvl="1"/>
            <a:r>
              <a:rPr lang="fr-FR" sz="1800" b="0" dirty="0">
                <a:latin typeface="Calibri" panose="020F0502020204030204" pitchFamily="34" charset="0"/>
                <a:cs typeface="Calibri" panose="020F0502020204030204" pitchFamily="34" charset="0"/>
              </a:rPr>
              <a:t>Cassandra: Ajouter un nœud dans le cluster.</a:t>
            </a:r>
          </a:p>
          <a:p>
            <a:pPr lvl="1"/>
            <a:r>
              <a:rPr lang="fr-FR" sz="1800" b="0" dirty="0">
                <a:latin typeface="Calibri" panose="020F0502020204030204" pitchFamily="34" charset="0"/>
                <a:cs typeface="Calibri" panose="020F0502020204030204" pitchFamily="34" charset="0"/>
              </a:rPr>
              <a:t>Modèle de données: Modification de la clé de partitionnement de la table events:</a:t>
            </a:r>
            <a:endParaRPr lang="fr-FR" sz="1800" dirty="0">
              <a:latin typeface="Calibri" panose="020F0502020204030204" pitchFamily="34" charset="0"/>
              <a:cs typeface="Calibri" panose="020F0502020204030204" pitchFamily="34" charset="0"/>
            </a:endParaRPr>
          </a:p>
          <a:p>
            <a:pPr marL="457200" lvl="1" indent="0">
              <a:buNone/>
            </a:pPr>
            <a:r>
              <a:rPr lang="fr-FR" sz="1800" b="0" dirty="0">
                <a:latin typeface="Calibri" panose="020F0502020204030204" pitchFamily="34" charset="0"/>
                <a:cs typeface="Calibri" panose="020F0502020204030204" pitchFamily="34" charset="0"/>
              </a:rPr>
              <a:t>=&gt; ((MonthYear, EventRootCode),SQLDATE,GLOBALEVENTID)</a:t>
            </a:r>
            <a:r>
              <a:rPr lang="fr-FR" sz="1800" dirty="0">
                <a:latin typeface="Calibri" panose="020F0502020204030204" pitchFamily="34" charset="0"/>
                <a:cs typeface="Calibri" panose="020F0502020204030204" pitchFamily="34" charset="0"/>
              </a:rPr>
              <a:t> </a:t>
            </a:r>
            <a:endParaRPr lang="fr-FR" sz="18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5464194"/>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a:xfrm>
            <a:off x="966787" y="1196752"/>
            <a:ext cx="7210425" cy="4392488"/>
          </a:xfrm>
        </p:spPr>
        <p:txBody>
          <a:bodyPr anchor="ctr"/>
          <a:lstStyle/>
          <a:p>
            <a:pPr algn="ctr"/>
            <a:r>
              <a:rPr lang="fr-FR" altLang="fr-FR" sz="4500" dirty="0"/>
              <a:t>DEMO</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12</a:t>
            </a:fld>
            <a:endParaRPr lang="fr-FR" altLang="fr-FR" dirty="0"/>
          </a:p>
        </p:txBody>
      </p:sp>
    </p:spTree>
    <p:extLst>
      <p:ext uri="{BB962C8B-B14F-4D97-AF65-F5344CB8AC3E}">
        <p14:creationId xmlns:p14="http://schemas.microsoft.com/office/powerpoint/2010/main" val="132104071"/>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Contexte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2</a:t>
            </a:fld>
            <a:endParaRPr lang="fr-FR" altLang="fr-FR" dirty="0"/>
          </a:p>
        </p:txBody>
      </p:sp>
      <p:pic>
        <p:nvPicPr>
          <p:cNvPr id="6" name="Image 5">
            <a:extLst>
              <a:ext uri="{FF2B5EF4-FFF2-40B4-BE49-F238E27FC236}">
                <a16:creationId xmlns:a16="http://schemas.microsoft.com/office/drawing/2014/main" id="{DE03D575-4B03-4558-8DD9-AFF76383D3EF}"/>
              </a:ext>
            </a:extLst>
          </p:cNvPr>
          <p:cNvPicPr>
            <a:picLocks noChangeAspect="1"/>
          </p:cNvPicPr>
          <p:nvPr/>
        </p:nvPicPr>
        <p:blipFill>
          <a:blip r:embed="rId3"/>
          <a:stretch>
            <a:fillRect/>
          </a:stretch>
        </p:blipFill>
        <p:spPr>
          <a:xfrm>
            <a:off x="683568" y="1543466"/>
            <a:ext cx="2800296" cy="2533602"/>
          </a:xfrm>
          <a:prstGeom prst="rect">
            <a:avLst/>
          </a:prstGeom>
        </p:spPr>
      </p:pic>
      <p:sp>
        <p:nvSpPr>
          <p:cNvPr id="8" name="Bulle narrative : rectangle à coins arrondis 7">
            <a:extLst>
              <a:ext uri="{FF2B5EF4-FFF2-40B4-BE49-F238E27FC236}">
                <a16:creationId xmlns:a16="http://schemas.microsoft.com/office/drawing/2014/main" id="{A5D50C87-CACD-4E45-BB26-40207A0591E5}"/>
              </a:ext>
            </a:extLst>
          </p:cNvPr>
          <p:cNvSpPr/>
          <p:nvPr/>
        </p:nvSpPr>
        <p:spPr>
          <a:xfrm rot="5400000">
            <a:off x="5105398" y="722038"/>
            <a:ext cx="2533603" cy="4176464"/>
          </a:xfrm>
          <a:prstGeom prst="wedgeRoundRectCallout">
            <a:avLst/>
          </a:prstGeom>
          <a:ln>
            <a:solidFill>
              <a:schemeClr val="tx1">
                <a:lumMod val="65000"/>
                <a:lumOff val="35000"/>
              </a:schemeClr>
            </a:solidFill>
            <a:prstDash val="sysDash"/>
          </a:ln>
          <a:scene3d>
            <a:camera prst="orthographicFront">
              <a:rot lat="0" lon="0" rev="0"/>
            </a:camera>
            <a:lightRig rig="threePt" dir="t"/>
          </a:scene3d>
        </p:spPr>
        <p:style>
          <a:lnRef idx="2">
            <a:schemeClr val="accent6"/>
          </a:lnRef>
          <a:fillRef idx="1">
            <a:schemeClr val="lt1"/>
          </a:fillRef>
          <a:effectRef idx="0">
            <a:schemeClr val="accent6"/>
          </a:effectRef>
          <a:fontRef idx="minor">
            <a:schemeClr val="dk1"/>
          </a:fontRef>
        </p:style>
        <p:txBody>
          <a:bodyPr vert="vert270" rtlCol="0" anchor="t"/>
          <a:lstStyle/>
          <a:p>
            <a:r>
              <a:rPr lang="fr-FR" sz="2200" dirty="0">
                <a:latin typeface="Calibri" panose="020F0502020204030204" pitchFamily="34" charset="0"/>
                <a:cs typeface="Calibri" panose="020F0502020204030204" pitchFamily="34" charset="0"/>
              </a:rPr>
              <a:t>Je veux créer un pôle analytique pour rendre mon entreprise data-driven.</a:t>
            </a:r>
          </a:p>
          <a:p>
            <a:endParaRPr lang="fr-FR" sz="2200" dirty="0">
              <a:latin typeface="Calibri" panose="020F0502020204030204" pitchFamily="34" charset="0"/>
              <a:cs typeface="Calibri" panose="020F0502020204030204" pitchFamily="34" charset="0"/>
            </a:endParaRPr>
          </a:p>
          <a:p>
            <a:r>
              <a:rPr lang="fr-FR" sz="2200" dirty="0">
                <a:latin typeface="Calibri" panose="020F0502020204030204" pitchFamily="34" charset="0"/>
                <a:cs typeface="Calibri" panose="020F0502020204030204" pitchFamily="34" charset="0"/>
              </a:rPr>
              <a:t>Qu’est-ce que vous me proposez? Miaou.</a:t>
            </a:r>
          </a:p>
        </p:txBody>
      </p:sp>
      <p:grpSp>
        <p:nvGrpSpPr>
          <p:cNvPr id="12" name="Groupe 11">
            <a:extLst>
              <a:ext uri="{FF2B5EF4-FFF2-40B4-BE49-F238E27FC236}">
                <a16:creationId xmlns:a16="http://schemas.microsoft.com/office/drawing/2014/main" id="{02EDAFF4-A1E1-4BB0-878F-321ADAF35AEA}"/>
              </a:ext>
            </a:extLst>
          </p:cNvPr>
          <p:cNvGrpSpPr/>
          <p:nvPr/>
        </p:nvGrpSpPr>
        <p:grpSpPr>
          <a:xfrm>
            <a:off x="2123728" y="4653134"/>
            <a:ext cx="4949587" cy="707886"/>
            <a:chOff x="2123728" y="4653134"/>
            <a:chExt cx="4949587" cy="707886"/>
          </a:xfrm>
        </p:grpSpPr>
        <p:sp>
          <p:nvSpPr>
            <p:cNvPr id="9" name="ZoneTexte 8">
              <a:extLst>
                <a:ext uri="{FF2B5EF4-FFF2-40B4-BE49-F238E27FC236}">
                  <a16:creationId xmlns:a16="http://schemas.microsoft.com/office/drawing/2014/main" id="{B586F2F0-195C-4956-A0EA-9A72D37CA275}"/>
                </a:ext>
              </a:extLst>
            </p:cNvPr>
            <p:cNvSpPr txBox="1"/>
            <p:nvPr/>
          </p:nvSpPr>
          <p:spPr>
            <a:xfrm>
              <a:off x="2737128" y="4653134"/>
              <a:ext cx="3744416" cy="707886"/>
            </a:xfrm>
            <a:prstGeom prst="rect">
              <a:avLst/>
            </a:prstGeom>
            <a:noFill/>
          </p:spPr>
          <p:txBody>
            <a:bodyPr wrap="square" rtlCol="0">
              <a:spAutoFit/>
            </a:bodyPr>
            <a:lstStyle/>
            <a:p>
              <a:pPr algn="ctr"/>
              <a:r>
                <a:rPr lang="fr-FR" sz="4000" dirty="0">
                  <a:solidFill>
                    <a:srgbClr val="0070C0"/>
                  </a:solidFill>
                  <a:latin typeface="Lobster" panose="00000500000000000000" pitchFamily="2" charset="0"/>
                </a:rPr>
                <a:t>LesBlaireaux.com</a:t>
              </a:r>
            </a:p>
          </p:txBody>
        </p:sp>
        <p:pic>
          <p:nvPicPr>
            <p:cNvPr id="10" name="Image 9">
              <a:extLst>
                <a:ext uri="{FF2B5EF4-FFF2-40B4-BE49-F238E27FC236}">
                  <a16:creationId xmlns:a16="http://schemas.microsoft.com/office/drawing/2014/main" id="{BF78BF95-AA32-4F13-B6F4-FD3F3379B496}"/>
                </a:ext>
              </a:extLst>
            </p:cNvPr>
            <p:cNvPicPr>
              <a:picLocks noChangeAspect="1"/>
            </p:cNvPicPr>
            <p:nvPr/>
          </p:nvPicPr>
          <p:blipFill>
            <a:blip r:embed="rId4"/>
            <a:stretch>
              <a:fillRect/>
            </a:stretch>
          </p:blipFill>
          <p:spPr>
            <a:xfrm>
              <a:off x="6425243" y="4742173"/>
              <a:ext cx="648072" cy="487028"/>
            </a:xfrm>
            <a:prstGeom prst="rect">
              <a:avLst/>
            </a:prstGeom>
          </p:spPr>
        </p:pic>
        <p:pic>
          <p:nvPicPr>
            <p:cNvPr id="11" name="Image 10">
              <a:extLst>
                <a:ext uri="{FF2B5EF4-FFF2-40B4-BE49-F238E27FC236}">
                  <a16:creationId xmlns:a16="http://schemas.microsoft.com/office/drawing/2014/main" id="{8EBF6B73-6010-438E-83AA-25908923E119}"/>
                </a:ext>
              </a:extLst>
            </p:cNvPr>
            <p:cNvPicPr>
              <a:picLocks noChangeAspect="1"/>
            </p:cNvPicPr>
            <p:nvPr/>
          </p:nvPicPr>
          <p:blipFill>
            <a:blip r:embed="rId5"/>
            <a:stretch>
              <a:fillRect/>
            </a:stretch>
          </p:blipFill>
          <p:spPr>
            <a:xfrm>
              <a:off x="2123728" y="4750673"/>
              <a:ext cx="602954" cy="478528"/>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Idée principale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3</a:t>
            </a:fld>
            <a:endParaRPr lang="fr-FR" altLang="fr-FR" dirty="0"/>
          </a:p>
        </p:txBody>
      </p:sp>
      <p:sp>
        <p:nvSpPr>
          <p:cNvPr id="4" name="Espace réservé du contenu 2">
            <a:extLst>
              <a:ext uri="{FF2B5EF4-FFF2-40B4-BE49-F238E27FC236}">
                <a16:creationId xmlns:a16="http://schemas.microsoft.com/office/drawing/2014/main" id="{1E5FEFCC-AA6E-44EC-8257-3C82DB395A71}"/>
              </a:ext>
            </a:extLst>
          </p:cNvPr>
          <p:cNvSpPr>
            <a:spLocks noGrp="1"/>
          </p:cNvSpPr>
          <p:nvPr>
            <p:ph idx="1"/>
          </p:nvPr>
        </p:nvSpPr>
        <p:spPr>
          <a:xfrm>
            <a:off x="611560" y="1412776"/>
            <a:ext cx="8075240" cy="1224136"/>
          </a:xfrm>
        </p:spPr>
        <p:txBody>
          <a:bodyPr>
            <a:normAutofit/>
          </a:bodyPr>
          <a:lstStyle/>
          <a:p>
            <a:r>
              <a:rPr lang="fr-FR" b="0" dirty="0">
                <a:latin typeface="Calibri" panose="020F0502020204030204" pitchFamily="34" charset="0"/>
                <a:cs typeface="Calibri" panose="020F0502020204030204" pitchFamily="34" charset="0"/>
              </a:rPr>
              <a:t>A partir d’une date (ou d’un mois) et d’un code CAMEO, affichage sur une carte des pays dans lesquels ces évènements ont eu lieu.</a:t>
            </a:r>
          </a:p>
        </p:txBody>
      </p:sp>
      <p:sp>
        <p:nvSpPr>
          <p:cNvPr id="6" name="Espace réservé du contenu 2">
            <a:extLst>
              <a:ext uri="{FF2B5EF4-FFF2-40B4-BE49-F238E27FC236}">
                <a16:creationId xmlns:a16="http://schemas.microsoft.com/office/drawing/2014/main" id="{D5943FED-4042-47EE-8B31-B14E951068F9}"/>
              </a:ext>
            </a:extLst>
          </p:cNvPr>
          <p:cNvSpPr txBox="1">
            <a:spLocks/>
          </p:cNvSpPr>
          <p:nvPr/>
        </p:nvSpPr>
        <p:spPr>
          <a:xfrm>
            <a:off x="651559" y="3140968"/>
            <a:ext cx="2336265" cy="2599728"/>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20574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fr-FR" dirty="0">
                <a:latin typeface="Calibri" panose="020F0502020204030204" pitchFamily="34" charset="0"/>
                <a:cs typeface="Calibri" panose="020F0502020204030204" pitchFamily="34" charset="0"/>
              </a:rPr>
              <a:t>Par ex:</a:t>
            </a:r>
          </a:p>
          <a:p>
            <a:pPr marL="0" indent="0">
              <a:buFont typeface="Arial" panose="020B0604020202020204" pitchFamily="34" charset="0"/>
              <a:buNone/>
            </a:pPr>
            <a:r>
              <a:rPr lang="fr-FR" dirty="0">
                <a:latin typeface="Calibri" panose="020F0502020204030204" pitchFamily="34" charset="0"/>
                <a:cs typeface="Calibri" panose="020F0502020204030204" pitchFamily="34" charset="0"/>
              </a:rPr>
              <a:t>Evènements du 1</a:t>
            </a:r>
            <a:r>
              <a:rPr lang="fr-FR" baseline="30000" dirty="0">
                <a:latin typeface="Calibri" panose="020F0502020204030204" pitchFamily="34" charset="0"/>
                <a:cs typeface="Calibri" panose="020F0502020204030204" pitchFamily="34" charset="0"/>
              </a:rPr>
              <a:t>er</a:t>
            </a:r>
            <a:r>
              <a:rPr lang="fr-FR" dirty="0">
                <a:latin typeface="Calibri" panose="020F0502020204030204" pitchFamily="34" charset="0"/>
                <a:cs typeface="Calibri" panose="020F0502020204030204" pitchFamily="34" charset="0"/>
              </a:rPr>
              <a:t> novembre 2017 relatifs aux appels.</a:t>
            </a:r>
          </a:p>
        </p:txBody>
      </p:sp>
      <p:pic>
        <p:nvPicPr>
          <p:cNvPr id="9" name="Image 8">
            <a:extLst>
              <a:ext uri="{FF2B5EF4-FFF2-40B4-BE49-F238E27FC236}">
                <a16:creationId xmlns:a16="http://schemas.microsoft.com/office/drawing/2014/main" id="{0FF180A6-F5BB-4D06-9D50-0C54612C6B64}"/>
              </a:ext>
            </a:extLst>
          </p:cNvPr>
          <p:cNvPicPr>
            <a:picLocks noChangeAspect="1"/>
          </p:cNvPicPr>
          <p:nvPr/>
        </p:nvPicPr>
        <p:blipFill>
          <a:blip r:embed="rId3"/>
          <a:stretch>
            <a:fillRect/>
          </a:stretch>
        </p:blipFill>
        <p:spPr>
          <a:xfrm>
            <a:off x="2858617" y="2560981"/>
            <a:ext cx="5745831" cy="3172275"/>
          </a:xfrm>
          <a:prstGeom prst="rect">
            <a:avLst/>
          </a:prstGeom>
        </p:spPr>
      </p:pic>
    </p:spTree>
    <p:extLst>
      <p:ext uri="{BB962C8B-B14F-4D97-AF65-F5344CB8AC3E}">
        <p14:creationId xmlns:p14="http://schemas.microsoft.com/office/powerpoint/2010/main" val="1139060675"/>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Idée principale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4</a:t>
            </a:fld>
            <a:endParaRPr lang="fr-FR" altLang="fr-FR" dirty="0"/>
          </a:p>
        </p:txBody>
      </p:sp>
      <p:sp>
        <p:nvSpPr>
          <p:cNvPr id="4" name="Espace réservé du contenu 2">
            <a:extLst>
              <a:ext uri="{FF2B5EF4-FFF2-40B4-BE49-F238E27FC236}">
                <a16:creationId xmlns:a16="http://schemas.microsoft.com/office/drawing/2014/main" id="{1E5FEFCC-AA6E-44EC-8257-3C82DB395A71}"/>
              </a:ext>
            </a:extLst>
          </p:cNvPr>
          <p:cNvSpPr>
            <a:spLocks noGrp="1"/>
          </p:cNvSpPr>
          <p:nvPr>
            <p:ph idx="1"/>
          </p:nvPr>
        </p:nvSpPr>
        <p:spPr>
          <a:xfrm>
            <a:off x="323528" y="1606952"/>
            <a:ext cx="4464496" cy="1080120"/>
          </a:xfrm>
        </p:spPr>
        <p:txBody>
          <a:bodyPr>
            <a:normAutofit/>
          </a:bodyPr>
          <a:lstStyle/>
          <a:p>
            <a:r>
              <a:rPr lang="fr-FR" sz="1800" b="0" dirty="0">
                <a:latin typeface="Calibri" panose="020F0502020204030204" pitchFamily="34" charset="0"/>
                <a:cs typeface="Calibri" panose="020F0502020204030204" pitchFamily="34" charset="0"/>
              </a:rPr>
              <a:t>Possibilité de visualiser pour chaque pays le nombre de mentions ainsi que le caractère + ou - de chacune d’elles:</a:t>
            </a:r>
          </a:p>
        </p:txBody>
      </p:sp>
      <p:pic>
        <p:nvPicPr>
          <p:cNvPr id="7" name="Image 6">
            <a:extLst>
              <a:ext uri="{FF2B5EF4-FFF2-40B4-BE49-F238E27FC236}">
                <a16:creationId xmlns:a16="http://schemas.microsoft.com/office/drawing/2014/main" id="{CA5811DC-BD42-4B33-AF4F-D0C28A49F2AD}"/>
              </a:ext>
            </a:extLst>
          </p:cNvPr>
          <p:cNvPicPr>
            <a:picLocks noChangeAspect="1"/>
          </p:cNvPicPr>
          <p:nvPr/>
        </p:nvPicPr>
        <p:blipFill rotWithShape="1">
          <a:blip r:embed="rId3">
            <a:extLst>
              <a:ext uri="{28A0092B-C50C-407E-A947-70E740481C1C}">
                <a14:useLocalDpi xmlns:a14="http://schemas.microsoft.com/office/drawing/2010/main" val="0"/>
              </a:ext>
            </a:extLst>
          </a:blip>
          <a:srcRect l="64912" t="32982" r="6286" b="17661"/>
          <a:stretch/>
        </p:blipFill>
        <p:spPr>
          <a:xfrm>
            <a:off x="4788024" y="1484783"/>
            <a:ext cx="4104456" cy="3816426"/>
          </a:xfrm>
          <a:prstGeom prst="rect">
            <a:avLst/>
          </a:prstGeom>
        </p:spPr>
      </p:pic>
      <p:sp>
        <p:nvSpPr>
          <p:cNvPr id="8" name="Rectangle 7">
            <a:extLst>
              <a:ext uri="{FF2B5EF4-FFF2-40B4-BE49-F238E27FC236}">
                <a16:creationId xmlns:a16="http://schemas.microsoft.com/office/drawing/2014/main" id="{E51A0D5D-0BA3-43B7-912C-46FDC4E88DB3}"/>
              </a:ext>
            </a:extLst>
          </p:cNvPr>
          <p:cNvSpPr/>
          <p:nvPr/>
        </p:nvSpPr>
        <p:spPr>
          <a:xfrm>
            <a:off x="971600" y="3155215"/>
            <a:ext cx="4572000" cy="369332"/>
          </a:xfrm>
          <a:prstGeom prst="rect">
            <a:avLst/>
          </a:prstGeom>
        </p:spPr>
        <p:txBody>
          <a:bodyPr>
            <a:spAutoFit/>
          </a:bodyPr>
          <a:lstStyle/>
          <a:p>
            <a:endParaRPr lang="fr-FR" dirty="0">
              <a:latin typeface="Calibri" panose="020F0502020204030204" pitchFamily="34" charset="0"/>
              <a:cs typeface="Calibri" panose="020F0502020204030204" pitchFamily="34" charset="0"/>
            </a:endParaRPr>
          </a:p>
        </p:txBody>
      </p:sp>
      <p:sp>
        <p:nvSpPr>
          <p:cNvPr id="13" name="Espace réservé du contenu 2">
            <a:extLst>
              <a:ext uri="{FF2B5EF4-FFF2-40B4-BE49-F238E27FC236}">
                <a16:creationId xmlns:a16="http://schemas.microsoft.com/office/drawing/2014/main" id="{47A4C740-0FAC-4609-84BA-122D9CE80EBD}"/>
              </a:ext>
            </a:extLst>
          </p:cNvPr>
          <p:cNvSpPr txBox="1">
            <a:spLocks/>
          </p:cNvSpPr>
          <p:nvPr/>
        </p:nvSpPr>
        <p:spPr bwMode="auto">
          <a:xfrm>
            <a:off x="323528" y="2952408"/>
            <a:ext cx="4464496"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lr>
                <a:schemeClr val="tx2"/>
              </a:buClr>
              <a:buSzPct val="100000"/>
              <a:buFont typeface="Wingdings" panose="05000000000000000000" pitchFamily="2" charset="2"/>
              <a:buChar char="n"/>
              <a:defRPr sz="2200" b="1" kern="1200">
                <a:solidFill>
                  <a:schemeClr val="tx1"/>
                </a:solidFill>
                <a:latin typeface="+mn-lt"/>
                <a:ea typeface="+mn-ea"/>
                <a:cs typeface="+mn-cs"/>
              </a:defRPr>
            </a:lvl1pPr>
            <a:lvl2pPr marL="800100" indent="-342900" algn="l" rtl="0" eaLnBrk="0" fontAlgn="base" hangingPunct="0">
              <a:spcBef>
                <a:spcPct val="20000"/>
              </a:spcBef>
              <a:spcAft>
                <a:spcPct val="0"/>
              </a:spcAft>
              <a:buClr>
                <a:srgbClr val="6D5047"/>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b="0" dirty="0">
                <a:latin typeface="Calibri" panose="020F0502020204030204" pitchFamily="34" charset="0"/>
                <a:cs typeface="Calibri" panose="020F0502020204030204" pitchFamily="34" charset="0"/>
              </a:rPr>
              <a:t>Choix d’un événement particulier:</a:t>
            </a:r>
          </a:p>
          <a:p>
            <a:pPr lvl="1"/>
            <a:r>
              <a:rPr lang="fr-FR" sz="1800" dirty="0">
                <a:latin typeface="Calibri" panose="020F0502020204030204" pitchFamily="34" charset="0"/>
                <a:cs typeface="Calibri" panose="020F0502020204030204" pitchFamily="34" charset="0"/>
              </a:rPr>
              <a:t>Pays impactés</a:t>
            </a:r>
          </a:p>
          <a:p>
            <a:pPr lvl="1"/>
            <a:r>
              <a:rPr lang="fr-FR" sz="1800" dirty="0">
                <a:latin typeface="Calibri" panose="020F0502020204030204" pitchFamily="34" charset="0"/>
                <a:cs typeface="Calibri" panose="020F0502020204030204" pitchFamily="34" charset="0"/>
              </a:rPr>
              <a:t>Acteurs</a:t>
            </a:r>
          </a:p>
          <a:p>
            <a:pPr lvl="1"/>
            <a:r>
              <a:rPr lang="fr-FR" sz="1800" dirty="0">
                <a:latin typeface="Calibri" panose="020F0502020204030204" pitchFamily="34" charset="0"/>
                <a:cs typeface="Calibri" panose="020F0502020204030204" pitchFamily="34" charset="0"/>
              </a:rPr>
              <a:t>Liste des articles</a:t>
            </a:r>
          </a:p>
        </p:txBody>
      </p:sp>
      <p:pic>
        <p:nvPicPr>
          <p:cNvPr id="5" name="Image 4">
            <a:extLst>
              <a:ext uri="{FF2B5EF4-FFF2-40B4-BE49-F238E27FC236}">
                <a16:creationId xmlns:a16="http://schemas.microsoft.com/office/drawing/2014/main" id="{73F444DC-7610-4AF6-87E7-9FE91730DAB9}"/>
              </a:ext>
            </a:extLst>
          </p:cNvPr>
          <p:cNvPicPr>
            <a:picLocks noChangeAspect="1"/>
          </p:cNvPicPr>
          <p:nvPr/>
        </p:nvPicPr>
        <p:blipFill>
          <a:blip r:embed="rId4"/>
          <a:stretch>
            <a:fillRect/>
          </a:stretch>
        </p:blipFill>
        <p:spPr>
          <a:xfrm>
            <a:off x="4788024" y="1556791"/>
            <a:ext cx="3898776" cy="3744418"/>
          </a:xfrm>
          <a:prstGeom prst="rect">
            <a:avLst/>
          </a:prstGeom>
        </p:spPr>
      </p:pic>
    </p:spTree>
    <p:extLst>
      <p:ext uri="{BB962C8B-B14F-4D97-AF65-F5344CB8AC3E}">
        <p14:creationId xmlns:p14="http://schemas.microsoft.com/office/powerpoint/2010/main" val="806786328"/>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Modèle de données</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5</a:t>
            </a:fld>
            <a:endParaRPr lang="fr-FR" altLang="fr-FR" dirty="0"/>
          </a:p>
        </p:txBody>
      </p:sp>
      <p:sp>
        <p:nvSpPr>
          <p:cNvPr id="4" name="Espace réservé du contenu 2">
            <a:extLst>
              <a:ext uri="{FF2B5EF4-FFF2-40B4-BE49-F238E27FC236}">
                <a16:creationId xmlns:a16="http://schemas.microsoft.com/office/drawing/2014/main" id="{4BE2948D-E72F-4577-B701-EBCE8CD3059D}"/>
              </a:ext>
            </a:extLst>
          </p:cNvPr>
          <p:cNvSpPr txBox="1">
            <a:spLocks/>
          </p:cNvSpPr>
          <p:nvPr/>
        </p:nvSpPr>
        <p:spPr bwMode="auto">
          <a:xfrm>
            <a:off x="638046" y="1412777"/>
            <a:ext cx="782238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tx2"/>
              </a:buClr>
              <a:buSzPct val="100000"/>
              <a:buFont typeface="Wingdings" panose="05000000000000000000" pitchFamily="2" charset="2"/>
              <a:buChar char="n"/>
              <a:defRPr sz="2200" b="1" kern="1200">
                <a:solidFill>
                  <a:schemeClr val="tx1"/>
                </a:solidFill>
                <a:latin typeface="+mn-lt"/>
                <a:ea typeface="+mn-ea"/>
                <a:cs typeface="+mn-cs"/>
              </a:defRPr>
            </a:lvl1pPr>
            <a:lvl2pPr marL="800100" indent="-342900" algn="l" rtl="0" eaLnBrk="0" fontAlgn="base" hangingPunct="0">
              <a:spcBef>
                <a:spcPct val="20000"/>
              </a:spcBef>
              <a:spcAft>
                <a:spcPct val="0"/>
              </a:spcAft>
              <a:buClr>
                <a:srgbClr val="6D5047"/>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Courier New" panose="02070309020205020404"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0" dirty="0">
                <a:latin typeface="Calibri" panose="020F0502020204030204" pitchFamily="34" charset="0"/>
                <a:cs typeface="Calibri" panose="020F0502020204030204" pitchFamily="34" charset="0"/>
              </a:rPr>
              <a:t>GDELT 2.0:</a:t>
            </a:r>
          </a:p>
        </p:txBody>
      </p:sp>
      <p:pic>
        <p:nvPicPr>
          <p:cNvPr id="5" name="Image 4">
            <a:extLst>
              <a:ext uri="{FF2B5EF4-FFF2-40B4-BE49-F238E27FC236}">
                <a16:creationId xmlns:a16="http://schemas.microsoft.com/office/drawing/2014/main" id="{6C22DFC9-B508-47B3-AB35-15CE372FA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988840"/>
            <a:ext cx="4608512" cy="4149331"/>
          </a:xfrm>
          <a:prstGeom prst="rect">
            <a:avLst/>
          </a:prstGeom>
        </p:spPr>
      </p:pic>
    </p:spTree>
    <p:extLst>
      <p:ext uri="{BB962C8B-B14F-4D97-AF65-F5344CB8AC3E}">
        <p14:creationId xmlns:p14="http://schemas.microsoft.com/office/powerpoint/2010/main" val="3401246072"/>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Stack Technologique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6</a:t>
            </a:fld>
            <a:endParaRPr lang="fr-FR" altLang="fr-FR" dirty="0"/>
          </a:p>
        </p:txBody>
      </p:sp>
      <p:grpSp>
        <p:nvGrpSpPr>
          <p:cNvPr id="20" name="Groupe 19">
            <a:extLst>
              <a:ext uri="{FF2B5EF4-FFF2-40B4-BE49-F238E27FC236}">
                <a16:creationId xmlns:a16="http://schemas.microsoft.com/office/drawing/2014/main" id="{7AD79AD0-ED92-449F-966B-3DADD3ED522E}"/>
              </a:ext>
            </a:extLst>
          </p:cNvPr>
          <p:cNvGrpSpPr/>
          <p:nvPr/>
        </p:nvGrpSpPr>
        <p:grpSpPr>
          <a:xfrm>
            <a:off x="4932040" y="1652200"/>
            <a:ext cx="2376264" cy="1710419"/>
            <a:chOff x="4247964" y="1652200"/>
            <a:chExt cx="2376264" cy="1710419"/>
          </a:xfrm>
          <a:solidFill>
            <a:schemeClr val="tx2">
              <a:lumMod val="20000"/>
              <a:lumOff val="80000"/>
            </a:schemeClr>
          </a:solidFill>
        </p:grpSpPr>
        <p:sp>
          <p:nvSpPr>
            <p:cNvPr id="18" name="Rectangle : coins arrondis 17">
              <a:extLst>
                <a:ext uri="{FF2B5EF4-FFF2-40B4-BE49-F238E27FC236}">
                  <a16:creationId xmlns:a16="http://schemas.microsoft.com/office/drawing/2014/main" id="{D460BF17-5E25-4A5E-B7E7-1D8D0CA27246}"/>
                </a:ext>
              </a:extLst>
            </p:cNvPr>
            <p:cNvSpPr/>
            <p:nvPr/>
          </p:nvSpPr>
          <p:spPr>
            <a:xfrm>
              <a:off x="4247964" y="1652200"/>
              <a:ext cx="2376264" cy="1710419"/>
            </a:xfrm>
            <a:prstGeom prst="roundRect">
              <a:avLst/>
            </a:prstGeom>
            <a:grp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a:solidFill>
                    <a:srgbClr val="C00000"/>
                  </a:solidFill>
                </a:rPr>
                <a:t>Viz</a:t>
              </a:r>
            </a:p>
          </p:txBody>
        </p:sp>
        <p:pic>
          <p:nvPicPr>
            <p:cNvPr id="19" name="Image 18">
              <a:extLst>
                <a:ext uri="{FF2B5EF4-FFF2-40B4-BE49-F238E27FC236}">
                  <a16:creationId xmlns:a16="http://schemas.microsoft.com/office/drawing/2014/main" id="{01206AA6-A335-437D-B991-D7E4D3B9F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793" y="1992361"/>
              <a:ext cx="980526" cy="980526"/>
            </a:xfrm>
            <a:prstGeom prst="rect">
              <a:avLst/>
            </a:prstGeom>
            <a:grpFill/>
          </p:spPr>
        </p:pic>
      </p:grpSp>
      <p:grpSp>
        <p:nvGrpSpPr>
          <p:cNvPr id="21" name="Groupe 20">
            <a:extLst>
              <a:ext uri="{FF2B5EF4-FFF2-40B4-BE49-F238E27FC236}">
                <a16:creationId xmlns:a16="http://schemas.microsoft.com/office/drawing/2014/main" id="{0BE19FE1-FC3E-44F9-A299-4B2C2379988A}"/>
              </a:ext>
            </a:extLst>
          </p:cNvPr>
          <p:cNvGrpSpPr/>
          <p:nvPr/>
        </p:nvGrpSpPr>
        <p:grpSpPr>
          <a:xfrm>
            <a:off x="2650829" y="1646573"/>
            <a:ext cx="2281211" cy="1710419"/>
            <a:chOff x="2650829" y="1646573"/>
            <a:chExt cx="2281211" cy="1710419"/>
          </a:xfrm>
        </p:grpSpPr>
        <p:sp>
          <p:nvSpPr>
            <p:cNvPr id="13" name="Rectangle : coins arrondis 12">
              <a:extLst>
                <a:ext uri="{FF2B5EF4-FFF2-40B4-BE49-F238E27FC236}">
                  <a16:creationId xmlns:a16="http://schemas.microsoft.com/office/drawing/2014/main" id="{1E681620-A5A4-48FC-A4C2-B16D0ADF9BA2}"/>
                </a:ext>
              </a:extLst>
            </p:cNvPr>
            <p:cNvSpPr/>
            <p:nvPr/>
          </p:nvSpPr>
          <p:spPr>
            <a:xfrm>
              <a:off x="2650829" y="1646573"/>
              <a:ext cx="2281211" cy="1710419"/>
            </a:xfrm>
            <a:prstGeom prst="roundRect">
              <a:avLst/>
            </a:prstGeom>
            <a:solidFill>
              <a:schemeClr val="tx2">
                <a:lumMod val="20000"/>
                <a:lumOff val="80000"/>
              </a:schemeClr>
            </a:solid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a:solidFill>
                    <a:srgbClr val="C00000"/>
                  </a:solidFill>
                </a:rPr>
                <a:t>Notebook</a:t>
              </a:r>
            </a:p>
          </p:txBody>
        </p:sp>
        <p:pic>
          <p:nvPicPr>
            <p:cNvPr id="15" name="Image 14">
              <a:extLst>
                <a:ext uri="{FF2B5EF4-FFF2-40B4-BE49-F238E27FC236}">
                  <a16:creationId xmlns:a16="http://schemas.microsoft.com/office/drawing/2014/main" id="{BDF652FF-D1FC-4F34-8C39-EE373EF63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893" y="2102354"/>
              <a:ext cx="1361881" cy="823171"/>
            </a:xfrm>
            <a:prstGeom prst="rect">
              <a:avLst/>
            </a:prstGeom>
          </p:spPr>
        </p:pic>
      </p:grpSp>
      <p:grpSp>
        <p:nvGrpSpPr>
          <p:cNvPr id="10" name="Groupe 9">
            <a:extLst>
              <a:ext uri="{FF2B5EF4-FFF2-40B4-BE49-F238E27FC236}">
                <a16:creationId xmlns:a16="http://schemas.microsoft.com/office/drawing/2014/main" id="{EB7B1EFF-8D81-4104-9EAB-50308C119233}"/>
              </a:ext>
            </a:extLst>
          </p:cNvPr>
          <p:cNvGrpSpPr/>
          <p:nvPr/>
        </p:nvGrpSpPr>
        <p:grpSpPr>
          <a:xfrm>
            <a:off x="2268463" y="3091124"/>
            <a:ext cx="4752528" cy="1512168"/>
            <a:chOff x="2195736" y="3053931"/>
            <a:chExt cx="4752528" cy="1512168"/>
          </a:xfrm>
          <a:solidFill>
            <a:schemeClr val="accent1">
              <a:lumMod val="20000"/>
              <a:lumOff val="80000"/>
            </a:schemeClr>
          </a:solidFill>
        </p:grpSpPr>
        <p:sp>
          <p:nvSpPr>
            <p:cNvPr id="7" name="Rectangle : coins arrondis 6">
              <a:extLst>
                <a:ext uri="{FF2B5EF4-FFF2-40B4-BE49-F238E27FC236}">
                  <a16:creationId xmlns:a16="http://schemas.microsoft.com/office/drawing/2014/main" id="{B485C651-E290-4B1C-8D3B-120348CF80D1}"/>
                </a:ext>
              </a:extLst>
            </p:cNvPr>
            <p:cNvSpPr/>
            <p:nvPr/>
          </p:nvSpPr>
          <p:spPr>
            <a:xfrm>
              <a:off x="2195736" y="3053931"/>
              <a:ext cx="4752528" cy="1512168"/>
            </a:xfrm>
            <a:prstGeom prst="roundRect">
              <a:avLst/>
            </a:prstGeom>
            <a:grp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a:solidFill>
                    <a:schemeClr val="accent1"/>
                  </a:solidFill>
                </a:rPr>
                <a:t>Engine</a:t>
              </a:r>
            </a:p>
          </p:txBody>
        </p:sp>
        <p:pic>
          <p:nvPicPr>
            <p:cNvPr id="8" name="Image 7">
              <a:extLst>
                <a:ext uri="{FF2B5EF4-FFF2-40B4-BE49-F238E27FC236}">
                  <a16:creationId xmlns:a16="http://schemas.microsoft.com/office/drawing/2014/main" id="{33214D06-04FB-4FD3-82B9-C3FBA0136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3278737"/>
              <a:ext cx="2603738" cy="1062555"/>
            </a:xfrm>
            <a:prstGeom prst="rect">
              <a:avLst/>
            </a:prstGeom>
            <a:grpFill/>
          </p:spPr>
        </p:pic>
      </p:grpSp>
      <p:grpSp>
        <p:nvGrpSpPr>
          <p:cNvPr id="9" name="Groupe 8">
            <a:extLst>
              <a:ext uri="{FF2B5EF4-FFF2-40B4-BE49-F238E27FC236}">
                <a16:creationId xmlns:a16="http://schemas.microsoft.com/office/drawing/2014/main" id="{7545041A-CBC5-437F-9BE3-C47958E2B91C}"/>
              </a:ext>
            </a:extLst>
          </p:cNvPr>
          <p:cNvGrpSpPr/>
          <p:nvPr/>
        </p:nvGrpSpPr>
        <p:grpSpPr>
          <a:xfrm>
            <a:off x="1907704" y="4308125"/>
            <a:ext cx="4752528" cy="1512168"/>
            <a:chOff x="1691680" y="4293096"/>
            <a:chExt cx="4752528" cy="1512168"/>
          </a:xfrm>
          <a:solidFill>
            <a:schemeClr val="accent1">
              <a:lumMod val="20000"/>
              <a:lumOff val="80000"/>
            </a:schemeClr>
          </a:solidFill>
        </p:grpSpPr>
        <p:sp>
          <p:nvSpPr>
            <p:cNvPr id="3" name="Rectangle : coins arrondis 2">
              <a:extLst>
                <a:ext uri="{FF2B5EF4-FFF2-40B4-BE49-F238E27FC236}">
                  <a16:creationId xmlns:a16="http://schemas.microsoft.com/office/drawing/2014/main" id="{DFFBB774-2867-410A-926F-BFCC6C82695F}"/>
                </a:ext>
              </a:extLst>
            </p:cNvPr>
            <p:cNvSpPr/>
            <p:nvPr/>
          </p:nvSpPr>
          <p:spPr>
            <a:xfrm>
              <a:off x="1691680" y="4293096"/>
              <a:ext cx="4752528" cy="1512168"/>
            </a:xfrm>
            <a:prstGeom prst="roundRect">
              <a:avLst/>
            </a:prstGeom>
            <a:grp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t"/>
            <a:lstStyle/>
            <a:p>
              <a:r>
                <a:rPr lang="fr-FR" dirty="0">
                  <a:solidFill>
                    <a:schemeClr val="accent1"/>
                  </a:solidFill>
                </a:rPr>
                <a:t>Database</a:t>
              </a:r>
            </a:p>
          </p:txBody>
        </p:sp>
        <p:pic>
          <p:nvPicPr>
            <p:cNvPr id="5" name="Image 4">
              <a:extLst>
                <a:ext uri="{FF2B5EF4-FFF2-40B4-BE49-F238E27FC236}">
                  <a16:creationId xmlns:a16="http://schemas.microsoft.com/office/drawing/2014/main" id="{6DE292CB-0D39-4E37-8B29-58E2F45B3B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4590507"/>
              <a:ext cx="1368152" cy="917346"/>
            </a:xfrm>
            <a:prstGeom prst="rect">
              <a:avLst/>
            </a:prstGeom>
            <a:grpFill/>
          </p:spPr>
        </p:pic>
      </p:grpSp>
    </p:spTree>
    <p:extLst>
      <p:ext uri="{BB962C8B-B14F-4D97-AF65-F5344CB8AC3E}">
        <p14:creationId xmlns:p14="http://schemas.microsoft.com/office/powerpoint/2010/main" val="2052677869"/>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Avantages / Inconvénients</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7</a:t>
            </a:fld>
            <a:endParaRPr lang="fr-FR" altLang="fr-FR" dirty="0"/>
          </a:p>
        </p:txBody>
      </p:sp>
      <p:sp>
        <p:nvSpPr>
          <p:cNvPr id="4" name="Espace réservé du contenu 2">
            <a:extLst>
              <a:ext uri="{FF2B5EF4-FFF2-40B4-BE49-F238E27FC236}">
                <a16:creationId xmlns:a16="http://schemas.microsoft.com/office/drawing/2014/main" id="{2AD8D954-14ED-4EA2-9A29-AA319812EBBE}"/>
              </a:ext>
            </a:extLst>
          </p:cNvPr>
          <p:cNvSpPr>
            <a:spLocks noGrp="1"/>
          </p:cNvSpPr>
          <p:nvPr>
            <p:ph idx="1"/>
          </p:nvPr>
        </p:nvSpPr>
        <p:spPr>
          <a:xfrm>
            <a:off x="791580" y="1340768"/>
            <a:ext cx="7560840" cy="3672408"/>
          </a:xfrm>
        </p:spPr>
        <p:txBody>
          <a:bodyPr>
            <a:normAutofit fontScale="92500" lnSpcReduction="20000"/>
          </a:bodyPr>
          <a:lstStyle/>
          <a:p>
            <a:r>
              <a:rPr lang="fr-FR" dirty="0">
                <a:latin typeface="Calibri" panose="020F0502020204030204" pitchFamily="34" charset="0"/>
                <a:cs typeface="Calibri" panose="020F0502020204030204" pitchFamily="34" charset="0"/>
              </a:rPr>
              <a:t>Cassandra</a:t>
            </a:r>
            <a:r>
              <a:rPr lang="fr-FR" b="0" dirty="0">
                <a:latin typeface="Calibri" panose="020F0502020204030204" pitchFamily="34" charset="0"/>
                <a:cs typeface="Calibri" panose="020F0502020204030204" pitchFamily="34" charset="0"/>
              </a:rPr>
              <a:t>:</a:t>
            </a:r>
          </a:p>
          <a:p>
            <a:pPr lvl="1">
              <a:buFont typeface="Calibri" panose="020F0502020204030204" pitchFamily="34" charset="0"/>
              <a:buChar char="+"/>
            </a:pPr>
            <a:r>
              <a:rPr lang="fr-FR" sz="1900" b="0" dirty="0">
                <a:latin typeface="Calibri" panose="020F0502020204030204" pitchFamily="34" charset="0"/>
                <a:cs typeface="Calibri" panose="020F0502020204030204" pitchFamily="34" charset="0"/>
              </a:rPr>
              <a:t>Peut gérer une quantité massive de données.</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Facile à passer à l’échelle.</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Technologie en peer-to-peer sans SPOF (Single Point of Failure).</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Trade-off cohérence / latence.</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Modèle de données pauvre.</a:t>
            </a:r>
          </a:p>
          <a:p>
            <a:pPr lvl="1">
              <a:buFont typeface="Calibri" panose="020F0502020204030204" pitchFamily="34" charset="0"/>
              <a:buChar char="-"/>
            </a:pP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Spark:</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Moteur de traitement de données en mémoire très performant</a:t>
            </a:r>
            <a:r>
              <a:rPr lang="fr-FR" sz="1900" dirty="0">
                <a:solidFill>
                  <a:prstClr val="black"/>
                </a:solidFill>
                <a:latin typeface="Calibri" panose="020F0502020204030204" pitchFamily="34" charset="0"/>
                <a:cs typeface="Calibri" panose="020F0502020204030204" pitchFamily="34" charset="0"/>
              </a:rPr>
              <a:t>.</a:t>
            </a:r>
          </a:p>
          <a:p>
            <a:pPr lvl="1">
              <a:buFont typeface="Calibri" panose="020F0502020204030204" pitchFamily="34" charset="0"/>
              <a:buChar char="+"/>
            </a:pPr>
            <a:r>
              <a:rPr lang="fr-FR" sz="1900" dirty="0">
                <a:solidFill>
                  <a:prstClr val="black"/>
                </a:solidFill>
                <a:latin typeface="Calibri" panose="020F0502020204030204" pitchFamily="34" charset="0"/>
                <a:cs typeface="Calibri" panose="020F0502020204030204" pitchFamily="34" charset="0"/>
              </a:rPr>
              <a:t>Une grande flexibilité dans la manipulation des données.</a:t>
            </a:r>
          </a:p>
          <a:p>
            <a:pPr lvl="1">
              <a:buFont typeface="Calibri" panose="020F0502020204030204" pitchFamily="34" charset="0"/>
              <a:buChar char="+"/>
            </a:pPr>
            <a:r>
              <a:rPr lang="fr-FR" sz="1900" dirty="0">
                <a:latin typeface="Calibri" panose="020F0502020204030204" pitchFamily="34" charset="0"/>
                <a:cs typeface="Calibri" panose="020F0502020204030204" pitchFamily="34" charset="0"/>
              </a:rPr>
              <a:t>Une communauté importante de développeurs.</a:t>
            </a:r>
          </a:p>
          <a:p>
            <a:pPr lvl="1">
              <a:buFont typeface="Calibri" panose="020F0502020204030204" pitchFamily="34" charset="0"/>
              <a:buChar char="-"/>
            </a:pPr>
            <a:r>
              <a:rPr lang="fr-FR" sz="1900" dirty="0">
                <a:solidFill>
                  <a:prstClr val="black"/>
                </a:solidFill>
                <a:latin typeface="Calibri" panose="020F0502020204030204" pitchFamily="34" charset="0"/>
                <a:cs typeface="Calibri" panose="020F0502020204030204" pitchFamily="34" charset="0"/>
              </a:rPr>
              <a:t>Le Master est un SPOF.</a:t>
            </a:r>
          </a:p>
          <a:p>
            <a:pPr lvl="1">
              <a:buFont typeface="Calibri" panose="020F0502020204030204" pitchFamily="34" charset="0"/>
              <a:buChar char="-"/>
            </a:pPr>
            <a:endParaRPr lang="fr-FR" sz="1900" dirty="0">
              <a:solidFill>
                <a:prstClr val="black"/>
              </a:solidFill>
              <a:latin typeface="Calibri" panose="020F0502020204030204" pitchFamily="34" charset="0"/>
              <a:cs typeface="Calibri" panose="020F0502020204030204" pitchFamily="34" charset="0"/>
            </a:endParaRPr>
          </a:p>
          <a:p>
            <a:pPr lvl="1"/>
            <a:endParaRPr lang="fr-FR" b="0" dirty="0">
              <a:latin typeface="Calibri" panose="020F0502020204030204" pitchFamily="34" charset="0"/>
              <a:cs typeface="Calibri" panose="020F0502020204030204" pitchFamily="34" charset="0"/>
            </a:endParaRPr>
          </a:p>
        </p:txBody>
      </p:sp>
      <p:grpSp>
        <p:nvGrpSpPr>
          <p:cNvPr id="7" name="Groupe 6">
            <a:extLst>
              <a:ext uri="{FF2B5EF4-FFF2-40B4-BE49-F238E27FC236}">
                <a16:creationId xmlns:a16="http://schemas.microsoft.com/office/drawing/2014/main" id="{8A4A7464-2DDB-468D-A3E8-356119A85D85}"/>
              </a:ext>
            </a:extLst>
          </p:cNvPr>
          <p:cNvGrpSpPr/>
          <p:nvPr/>
        </p:nvGrpSpPr>
        <p:grpSpPr>
          <a:xfrm>
            <a:off x="791580" y="5095872"/>
            <a:ext cx="4212468" cy="997424"/>
            <a:chOff x="791580" y="4580723"/>
            <a:chExt cx="4212468" cy="997424"/>
          </a:xfrm>
        </p:grpSpPr>
        <p:pic>
          <p:nvPicPr>
            <p:cNvPr id="5" name="Image 4">
              <a:extLst>
                <a:ext uri="{FF2B5EF4-FFF2-40B4-BE49-F238E27FC236}">
                  <a16:creationId xmlns:a16="http://schemas.microsoft.com/office/drawing/2014/main" id="{DCCC03DF-FA35-4582-A778-CC867B91F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4580723"/>
              <a:ext cx="2376264" cy="792088"/>
            </a:xfrm>
            <a:prstGeom prst="rect">
              <a:avLst/>
            </a:prstGeom>
          </p:spPr>
        </p:pic>
        <p:sp>
          <p:nvSpPr>
            <p:cNvPr id="6" name="Rectangle 5">
              <a:extLst>
                <a:ext uri="{FF2B5EF4-FFF2-40B4-BE49-F238E27FC236}">
                  <a16:creationId xmlns:a16="http://schemas.microsoft.com/office/drawing/2014/main" id="{7C355821-F190-4486-A655-3D1A7DF3DC96}"/>
                </a:ext>
              </a:extLst>
            </p:cNvPr>
            <p:cNvSpPr/>
            <p:nvPr/>
          </p:nvSpPr>
          <p:spPr>
            <a:xfrm>
              <a:off x="791580" y="4608651"/>
              <a:ext cx="1585690" cy="969496"/>
            </a:xfrm>
            <a:prstGeom prst="rect">
              <a:avLst/>
            </a:prstGeom>
          </p:spPr>
          <p:txBody>
            <a:bodyPr wrap="square">
              <a:spAutoFit/>
            </a:bodyPr>
            <a:lstStyle/>
            <a:p>
              <a:pPr lvl="1"/>
              <a:r>
                <a:rPr lang="fr-FR" sz="1900" dirty="0">
                  <a:solidFill>
                    <a:prstClr val="black"/>
                  </a:solidFill>
                  <a:latin typeface="Calibri" panose="020F0502020204030204" pitchFamily="34" charset="0"/>
                  <a:cs typeface="Calibri" panose="020F0502020204030204" pitchFamily="34" charset="0"/>
                </a:rPr>
                <a:t>Solution: </a:t>
              </a:r>
            </a:p>
          </p:txBody>
        </p:sp>
      </p:grpSp>
    </p:spTree>
    <p:extLst>
      <p:ext uri="{BB962C8B-B14F-4D97-AF65-F5344CB8AC3E}">
        <p14:creationId xmlns:p14="http://schemas.microsoft.com/office/powerpoint/2010/main" val="1080979440"/>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Architecture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8</a:t>
            </a:fld>
            <a:endParaRPr lang="fr-FR" altLang="fr-FR" dirty="0"/>
          </a:p>
        </p:txBody>
      </p:sp>
      <p:sp>
        <p:nvSpPr>
          <p:cNvPr id="4" name="Espace réservé du contenu 2">
            <a:extLst>
              <a:ext uri="{FF2B5EF4-FFF2-40B4-BE49-F238E27FC236}">
                <a16:creationId xmlns:a16="http://schemas.microsoft.com/office/drawing/2014/main" id="{4B24EC52-DB7F-4F7C-AAE8-80F42977DCA1}"/>
              </a:ext>
            </a:extLst>
          </p:cNvPr>
          <p:cNvSpPr>
            <a:spLocks noGrp="1"/>
          </p:cNvSpPr>
          <p:nvPr>
            <p:ph idx="1"/>
          </p:nvPr>
        </p:nvSpPr>
        <p:spPr>
          <a:xfrm>
            <a:off x="791580" y="1340768"/>
            <a:ext cx="7560840" cy="4248472"/>
          </a:xfrm>
        </p:spPr>
        <p:txBody>
          <a:bodyPr>
            <a:normAutofit/>
          </a:bodyPr>
          <a:lstStyle/>
          <a:p>
            <a:r>
              <a:rPr lang="fr-FR" b="0" dirty="0">
                <a:latin typeface="Calibri" panose="020F0502020204030204" pitchFamily="34" charset="0"/>
                <a:cs typeface="Calibri" panose="020F0502020204030204" pitchFamily="34" charset="0"/>
              </a:rPr>
              <a:t>Schéma:</a:t>
            </a:r>
          </a:p>
        </p:txBody>
      </p:sp>
      <p:pic>
        <p:nvPicPr>
          <p:cNvPr id="7" name="Image 6">
            <a:extLst>
              <a:ext uri="{FF2B5EF4-FFF2-40B4-BE49-F238E27FC236}">
                <a16:creationId xmlns:a16="http://schemas.microsoft.com/office/drawing/2014/main" id="{854607F2-0018-49A2-9D2E-909EBAAD5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69" y="1916832"/>
            <a:ext cx="4633062" cy="3931768"/>
          </a:xfrm>
          <a:prstGeom prst="rect">
            <a:avLst/>
          </a:prstGeom>
        </p:spPr>
      </p:pic>
    </p:spTree>
    <p:extLst>
      <p:ext uri="{BB962C8B-B14F-4D97-AF65-F5344CB8AC3E}">
        <p14:creationId xmlns:p14="http://schemas.microsoft.com/office/powerpoint/2010/main" val="223979283"/>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re 1">
            <a:extLst>
              <a:ext uri="{FF2B5EF4-FFF2-40B4-BE49-F238E27FC236}">
                <a16:creationId xmlns:a16="http://schemas.microsoft.com/office/drawing/2014/main" id="{96415C0F-2208-4DE4-8F11-3E2418083F59}"/>
              </a:ext>
            </a:extLst>
          </p:cNvPr>
          <p:cNvSpPr>
            <a:spLocks noGrp="1"/>
          </p:cNvSpPr>
          <p:nvPr>
            <p:ph type="title"/>
          </p:nvPr>
        </p:nvSpPr>
        <p:spPr/>
        <p:txBody>
          <a:bodyPr/>
          <a:lstStyle/>
          <a:p>
            <a:r>
              <a:rPr lang="fr-FR" altLang="fr-FR" dirty="0"/>
              <a:t>Architecture</a:t>
            </a:r>
          </a:p>
        </p:txBody>
      </p:sp>
      <p:sp>
        <p:nvSpPr>
          <p:cNvPr id="2" name="Espace réservé du numéro de diapositive 1">
            <a:extLst>
              <a:ext uri="{FF2B5EF4-FFF2-40B4-BE49-F238E27FC236}">
                <a16:creationId xmlns:a16="http://schemas.microsoft.com/office/drawing/2014/main" id="{7BDABD5C-AE65-46DB-84ED-B30BBC2FA644}"/>
              </a:ext>
            </a:extLst>
          </p:cNvPr>
          <p:cNvSpPr>
            <a:spLocks noGrp="1"/>
          </p:cNvSpPr>
          <p:nvPr>
            <p:ph type="sldNum" sz="quarter" idx="10"/>
          </p:nvPr>
        </p:nvSpPr>
        <p:spPr/>
        <p:txBody>
          <a:bodyPr/>
          <a:lstStyle/>
          <a:p>
            <a:pPr>
              <a:defRPr/>
            </a:pPr>
            <a:fld id="{4FA2952D-BF5C-4900-930B-730D1B18C0FD}" type="slidenum">
              <a:rPr lang="fr-FR" altLang="fr-FR" smtClean="0"/>
              <a:pPr>
                <a:defRPr/>
              </a:pPr>
              <a:t>9</a:t>
            </a:fld>
            <a:endParaRPr lang="fr-FR" altLang="fr-FR" dirty="0"/>
          </a:p>
        </p:txBody>
      </p:sp>
      <p:sp>
        <p:nvSpPr>
          <p:cNvPr id="4" name="Espace réservé du contenu 2">
            <a:extLst>
              <a:ext uri="{FF2B5EF4-FFF2-40B4-BE49-F238E27FC236}">
                <a16:creationId xmlns:a16="http://schemas.microsoft.com/office/drawing/2014/main" id="{ECFBDF38-51C9-49BF-A474-2DC5C5B0A256}"/>
              </a:ext>
            </a:extLst>
          </p:cNvPr>
          <p:cNvSpPr>
            <a:spLocks noGrp="1"/>
          </p:cNvSpPr>
          <p:nvPr>
            <p:ph idx="1"/>
          </p:nvPr>
        </p:nvSpPr>
        <p:spPr>
          <a:xfrm>
            <a:off x="791580" y="1340768"/>
            <a:ext cx="7560840" cy="4248472"/>
          </a:xfrm>
        </p:spPr>
        <p:txBody>
          <a:bodyPr>
            <a:normAutofit/>
          </a:bodyPr>
          <a:lstStyle/>
          <a:p>
            <a:r>
              <a:rPr lang="fr-FR" b="0" dirty="0">
                <a:latin typeface="Calibri" panose="020F0502020204030204" pitchFamily="34" charset="0"/>
                <a:cs typeface="Calibri" panose="020F0502020204030204" pitchFamily="34" charset="0"/>
              </a:rPr>
              <a:t>Fault tolerance:</a:t>
            </a:r>
          </a:p>
          <a:p>
            <a:pPr lvl="1"/>
            <a:r>
              <a:rPr lang="fr-FR" dirty="0">
                <a:latin typeface="Calibri" panose="020F0502020204030204" pitchFamily="34" charset="0"/>
                <a:cs typeface="Calibri" panose="020F0502020204030204" pitchFamily="34" charset="0"/>
              </a:rPr>
              <a:t>Spark:</a:t>
            </a:r>
          </a:p>
          <a:p>
            <a:pPr lvl="2"/>
            <a:r>
              <a:rPr lang="fr-FR" dirty="0">
                <a:latin typeface="Calibri" panose="020F0502020204030204" pitchFamily="34" charset="0"/>
                <a:cs typeface="Calibri" panose="020F0502020204030204" pitchFamily="34" charset="0"/>
              </a:rPr>
              <a:t>Par la structure des RDDs les données sont tolérantes aux pannes dans Spark.</a:t>
            </a:r>
          </a:p>
          <a:p>
            <a:pPr lvl="2"/>
            <a:r>
              <a:rPr lang="fr-FR" dirty="0">
                <a:latin typeface="Calibri" panose="020F0502020204030204" pitchFamily="34" charset="0"/>
                <a:cs typeface="Calibri" panose="020F0502020204030204" pitchFamily="34" charset="0"/>
              </a:rPr>
              <a:t>Le Master est un SPOF.</a:t>
            </a:r>
          </a:p>
          <a:p>
            <a:pPr lvl="2"/>
            <a:endParaRPr lang="fr-FR" b="0" dirty="0">
              <a:latin typeface="Calibri" panose="020F0502020204030204" pitchFamily="34" charset="0"/>
              <a:cs typeface="Calibri" panose="020F0502020204030204" pitchFamily="34" charset="0"/>
            </a:endParaRPr>
          </a:p>
          <a:p>
            <a:pPr lvl="1"/>
            <a:r>
              <a:rPr lang="fr-FR" dirty="0">
                <a:latin typeface="Calibri" panose="020F0502020204030204" pitchFamily="34" charset="0"/>
                <a:cs typeface="Calibri" panose="020F0502020204030204" pitchFamily="34" charset="0"/>
              </a:rPr>
              <a:t>Cassandra:</a:t>
            </a:r>
          </a:p>
          <a:p>
            <a:pPr lvl="2"/>
            <a:r>
              <a:rPr lang="fr-FR" dirty="0">
                <a:latin typeface="Calibri" panose="020F0502020204030204" pitchFamily="34" charset="0"/>
                <a:cs typeface="Calibri" panose="020F0502020204030204" pitchFamily="34" charset="0"/>
              </a:rPr>
              <a:t>On choisit d’avoir une cohérence à terme et privilégier le temps de réponse.</a:t>
            </a:r>
          </a:p>
          <a:p>
            <a:pPr lvl="2"/>
            <a:r>
              <a:rPr lang="fr-FR" dirty="0">
                <a:latin typeface="Calibri" panose="020F0502020204030204" pitchFamily="34" charset="0"/>
                <a:cs typeface="Calibri" panose="020F0502020204030204" pitchFamily="34" charset="0"/>
              </a:rPr>
              <a:t>Quorum en écriture.</a:t>
            </a:r>
          </a:p>
          <a:p>
            <a:pPr lvl="2"/>
            <a:r>
              <a:rPr lang="fr-FR" dirty="0">
                <a:latin typeface="Calibri" panose="020F0502020204030204" pitchFamily="34" charset="0"/>
                <a:cs typeface="Calibri" panose="020F0502020204030204" pitchFamily="34" charset="0"/>
              </a:rPr>
              <a:t>One en lecture.</a:t>
            </a:r>
          </a:p>
          <a:p>
            <a:pPr lvl="2"/>
            <a:r>
              <a:rPr lang="fr-FR" dirty="0">
                <a:latin typeface="Calibri" panose="020F0502020204030204" pitchFamily="34" charset="0"/>
                <a:cs typeface="Calibri" panose="020F0502020204030204" pitchFamily="34" charset="0"/>
              </a:rPr>
              <a:t>Avec un RF à 3, on peut se permettre de perdre un nœud.</a:t>
            </a:r>
          </a:p>
        </p:txBody>
      </p:sp>
    </p:spTree>
    <p:extLst>
      <p:ext uri="{BB962C8B-B14F-4D97-AF65-F5344CB8AC3E}">
        <p14:creationId xmlns:p14="http://schemas.microsoft.com/office/powerpoint/2010/main" val="1254964701"/>
      </p:ext>
    </p:extLst>
  </p:cSld>
  <p:clrMapOvr>
    <a:masterClrMapping/>
  </p:clrMapOvr>
  <mc:AlternateContent xmlns:mc="http://schemas.openxmlformats.org/markup-compatibility/2006" xmlns:p14="http://schemas.microsoft.com/office/powerpoint/2010/main">
    <mc:Choice Requires="p14">
      <p:transition spd="med" p14:dur="700">
        <p:push/>
      </p:transition>
    </mc:Choice>
    <mc:Fallback xmlns="">
      <p:transition spd="med">
        <p:push/>
      </p:transition>
    </mc:Fallback>
  </mc:AlternateContent>
</p:sld>
</file>

<file path=ppt/theme/theme1.xml><?xml version="1.0" encoding="utf-8"?>
<a:theme xmlns:a="http://schemas.openxmlformats.org/drawingml/2006/main" name="Modèle Télécom Bretagne">
  <a:themeElements>
    <a:clrScheme name="Télécom ParisTech">
      <a:dk1>
        <a:sysClr val="windowText" lastClr="000000"/>
      </a:dk1>
      <a:lt1>
        <a:sysClr val="window" lastClr="FFFFFF"/>
      </a:lt1>
      <a:dk2>
        <a:srgbClr val="BF1238"/>
      </a:dk2>
      <a:lt2>
        <a:srgbClr val="B8B8B8"/>
      </a:lt2>
      <a:accent1>
        <a:srgbClr val="001489"/>
      </a:accent1>
      <a:accent2>
        <a:srgbClr val="000000"/>
      </a:accent2>
      <a:accent3>
        <a:srgbClr val="6D5047"/>
      </a:accent3>
      <a:accent4>
        <a:srgbClr val="BF1238"/>
      </a:accent4>
      <a:accent5>
        <a:srgbClr val="BF1238"/>
      </a:accent5>
      <a:accent6>
        <a:srgbClr val="BF123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32448</TotalTime>
  <Words>532</Words>
  <Application>Microsoft Office PowerPoint</Application>
  <PresentationFormat>Affichage à l'écran (4:3)</PresentationFormat>
  <Paragraphs>86</Paragraphs>
  <Slides>12</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Calibri</vt:lpstr>
      <vt:lpstr>Courier New</vt:lpstr>
      <vt:lpstr>Lobster</vt:lpstr>
      <vt:lpstr>Wingdings</vt:lpstr>
      <vt:lpstr>Modèle Télécom Bretagne</vt:lpstr>
      <vt:lpstr>Projet GDELT NoSQL</vt:lpstr>
      <vt:lpstr>Contexte</vt:lpstr>
      <vt:lpstr>Idée principale</vt:lpstr>
      <vt:lpstr>Idée principale</vt:lpstr>
      <vt:lpstr>Modèle de données</vt:lpstr>
      <vt:lpstr>Stack Technologique</vt:lpstr>
      <vt:lpstr>Avantages / Inconvénients</vt:lpstr>
      <vt:lpstr>Architecture</vt:lpstr>
      <vt:lpstr>Architecture</vt:lpstr>
      <vt:lpstr>Modélisation Cassandra</vt:lpstr>
      <vt:lpstr>Performances</vt:lpstr>
      <vt:lpstr>DEMO</vt:lpstr>
    </vt:vector>
  </TitlesOfParts>
  <Company>Institut Mines-Télécom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Gilles Charpenel;Implica</dc:creator>
  <cp:lastModifiedBy>Jiaqi ZHANG</cp:lastModifiedBy>
  <cp:revision>359</cp:revision>
  <dcterms:created xsi:type="dcterms:W3CDTF">2013-01-04T16:51:24Z</dcterms:created>
  <dcterms:modified xsi:type="dcterms:W3CDTF">2018-01-16T12:57:35Z</dcterms:modified>
</cp:coreProperties>
</file>